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03FF5F-1660-4941-BA4F-C301AB06F5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458" b="13858"/>
          <a:stretch/>
        </p:blipFill>
        <p:spPr>
          <a:xfrm>
            <a:off x="1112811" y="3477790"/>
            <a:ext cx="3018106" cy="30194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8E3428-147C-400E-B682-1FEF08832183}"/>
              </a:ext>
            </a:extLst>
          </p:cNvPr>
          <p:cNvSpPr txBox="1"/>
          <p:nvPr/>
        </p:nvSpPr>
        <p:spPr>
          <a:xfrm>
            <a:off x="187569" y="1251113"/>
            <a:ext cx="61956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9900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Calling All</a:t>
            </a:r>
          </a:p>
          <a:p>
            <a:r>
              <a:rPr lang="en-US" sz="36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Gwinnett Swim League</a:t>
            </a:r>
          </a:p>
          <a:p>
            <a:r>
              <a:rPr lang="en-US" sz="36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Parkview Cluster Teams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16C3EB-99F0-4DDC-93E2-245C14C1CF41}"/>
              </a:ext>
            </a:extLst>
          </p:cNvPr>
          <p:cNvSpPr txBox="1"/>
          <p:nvPr/>
        </p:nvSpPr>
        <p:spPr>
          <a:xfrm>
            <a:off x="7290291" y="279111"/>
            <a:ext cx="4267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Grab your middle school student and see what high school meets are all about.  Join us for a </a:t>
            </a:r>
            <a:r>
              <a:rPr lang="en-US" sz="2400" dirty="0">
                <a:solidFill>
                  <a:srgbClr val="FF9900"/>
                </a:solidFill>
                <a:latin typeface="ATT Aleck Sans Black" panose="020B0803020203020204" pitchFamily="34" charset="0"/>
                <a:cs typeface="ATT Aleck Sans Black" panose="020B0803020203020204" pitchFamily="34" charset="0"/>
              </a:rPr>
              <a:t>Future Panther </a:t>
            </a:r>
            <a:r>
              <a:rPr lang="en-US" sz="24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night at our next home meet!</a:t>
            </a:r>
          </a:p>
          <a:p>
            <a:endParaRPr lang="en-US" sz="2400" dirty="0">
              <a:solidFill>
                <a:schemeClr val="accent1"/>
              </a:solidFill>
              <a:latin typeface="ATT Aleck Slab Black" panose="02060803020206020204" pitchFamily="18" charset="0"/>
              <a:cs typeface="ATT Aleck Slab Black" panose="02060803020206020204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Friday, December 1st</a:t>
            </a:r>
          </a:p>
          <a:p>
            <a:endParaRPr lang="en-US" sz="2400" dirty="0">
              <a:solidFill>
                <a:schemeClr val="accent1"/>
              </a:solidFill>
              <a:latin typeface="ATT Aleck Slab Black" panose="02060803020206020204" pitchFamily="18" charset="0"/>
              <a:cs typeface="ATT Aleck Slab Black" panose="02060803020206020204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Mountain Park Aquatic Center</a:t>
            </a:r>
          </a:p>
          <a:p>
            <a:endParaRPr lang="en-US" sz="2400" dirty="0">
              <a:solidFill>
                <a:schemeClr val="accent1"/>
              </a:solidFill>
              <a:latin typeface="ATT Aleck Slab Black" panose="02060803020206020204" pitchFamily="18" charset="0"/>
              <a:cs typeface="ATT Aleck Slab Black" panose="02060803020206020204" pitchFamily="18" charset="0"/>
            </a:endParaRPr>
          </a:p>
          <a:p>
            <a:r>
              <a:rPr lang="en-US" sz="2400" dirty="0">
                <a:solidFill>
                  <a:schemeClr val="accent1"/>
                </a:solidFill>
                <a:latin typeface="ATT Aleck Slab Black" panose="02060803020206020204" pitchFamily="18" charset="0"/>
                <a:cs typeface="ATT Aleck Slab Black" panose="02060803020206020204" pitchFamily="18" charset="0"/>
              </a:rPr>
              <a:t>First Splash 7:20 PM</a:t>
            </a:r>
          </a:p>
          <a:p>
            <a:endParaRPr lang="en-US" dirty="0">
              <a:latin typeface="ATT Aleck Slab Black" panose="02060803020206020204" pitchFamily="18" charset="0"/>
              <a:cs typeface="ATT Aleck Slab Black" panose="020608030202060202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7BF6EBB-DB6F-4CF2-B65D-3489290DAF01}"/>
              </a:ext>
            </a:extLst>
          </p:cNvPr>
          <p:cNvSpPr/>
          <p:nvPr/>
        </p:nvSpPr>
        <p:spPr>
          <a:xfrm>
            <a:off x="2795954" y="1547446"/>
            <a:ext cx="237392" cy="211015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72D0DA-A294-4202-98FE-F72AE3A95FBF}"/>
              </a:ext>
            </a:extLst>
          </p:cNvPr>
          <p:cNvSpPr/>
          <p:nvPr/>
        </p:nvSpPr>
        <p:spPr>
          <a:xfrm>
            <a:off x="3100754" y="1556465"/>
            <a:ext cx="237392" cy="211015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107B321-FE10-4950-94A7-8FC63198D166}"/>
              </a:ext>
            </a:extLst>
          </p:cNvPr>
          <p:cNvSpPr/>
          <p:nvPr/>
        </p:nvSpPr>
        <p:spPr>
          <a:xfrm>
            <a:off x="3405554" y="1559395"/>
            <a:ext cx="237392" cy="211015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05FF79-1AEF-4A4F-AD3D-EE108A5F74F9}"/>
              </a:ext>
            </a:extLst>
          </p:cNvPr>
          <p:cNvSpPr txBox="1"/>
          <p:nvPr/>
        </p:nvSpPr>
        <p:spPr>
          <a:xfrm>
            <a:off x="10539050" y="5261409"/>
            <a:ext cx="19255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Free Admission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A1583E-E761-4BB2-8036-CD211B22DCD2}"/>
              </a:ext>
            </a:extLst>
          </p:cNvPr>
          <p:cNvSpPr txBox="1"/>
          <p:nvPr/>
        </p:nvSpPr>
        <p:spPr>
          <a:xfrm>
            <a:off x="8006861" y="5815796"/>
            <a:ext cx="1925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Coupon for a free treat in the heat sheet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78B7E8-E478-480E-BDF0-CE2023C754CC}"/>
              </a:ext>
            </a:extLst>
          </p:cNvPr>
          <p:cNvSpPr txBox="1"/>
          <p:nvPr/>
        </p:nvSpPr>
        <p:spPr>
          <a:xfrm>
            <a:off x="4916371" y="5805847"/>
            <a:ext cx="21585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Coach and Team Captain Meet and Greet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FF35C3-BBCE-4C72-BEAE-B73AA9D25AA7}"/>
              </a:ext>
            </a:extLst>
          </p:cNvPr>
          <p:cNvSpPr txBox="1"/>
          <p:nvPr/>
        </p:nvSpPr>
        <p:spPr>
          <a:xfrm>
            <a:off x="9956551" y="6204827"/>
            <a:ext cx="1925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PHS Swim and Dive </a:t>
            </a:r>
            <a:r>
              <a:rPr lang="en-US" sz="1600" b="1" dirty="0" err="1">
                <a:solidFill>
                  <a:schemeClr val="accent1"/>
                </a:solidFill>
              </a:rPr>
              <a:t>Tshirt</a:t>
            </a:r>
            <a:r>
              <a:rPr lang="en-US" sz="1600" b="1" dirty="0">
                <a:solidFill>
                  <a:schemeClr val="accent1"/>
                </a:solidFill>
              </a:rPr>
              <a:t> Giveaway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C1D093-1AE1-4137-ABAC-8D8C3E083AE8}"/>
              </a:ext>
            </a:extLst>
          </p:cNvPr>
          <p:cNvSpPr txBox="1"/>
          <p:nvPr/>
        </p:nvSpPr>
        <p:spPr>
          <a:xfrm>
            <a:off x="4490308" y="4974850"/>
            <a:ext cx="1925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Special Middle School seating on deck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1A9BF8-E073-40C1-A442-F00F44E107A1}"/>
              </a:ext>
            </a:extLst>
          </p:cNvPr>
          <p:cNvSpPr txBox="1"/>
          <p:nvPr/>
        </p:nvSpPr>
        <p:spPr>
          <a:xfrm>
            <a:off x="5144237" y="3774391"/>
            <a:ext cx="1925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Wear your summer league </a:t>
            </a:r>
            <a:r>
              <a:rPr lang="en-US" sz="1600" b="1">
                <a:solidFill>
                  <a:schemeClr val="accent1"/>
                </a:solidFill>
              </a:rPr>
              <a:t>team shirt!</a:t>
            </a:r>
            <a:endParaRPr lang="en-US" sz="1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3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24</TotalTime>
  <Words>85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ATT Aleck Sans Black</vt:lpstr>
      <vt:lpstr>ATT Aleck Slab Black</vt:lpstr>
      <vt:lpstr>Tw Cen MT</vt:lpstr>
      <vt:lpstr>Droplet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FOUNTAIN, BETH R</dc:creator>
  <cp:lastModifiedBy>Brown, Eric</cp:lastModifiedBy>
  <cp:revision>5</cp:revision>
  <dcterms:created xsi:type="dcterms:W3CDTF">2017-11-10T19:24:25Z</dcterms:created>
  <dcterms:modified xsi:type="dcterms:W3CDTF">2017-11-15T13:39:35Z</dcterms:modified>
</cp:coreProperties>
</file>