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7" r:id="rId2"/>
    <p:sldId id="450" r:id="rId3"/>
    <p:sldId id="449" r:id="rId4"/>
    <p:sldId id="44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88" autoAdjust="0"/>
    <p:restoredTop sz="94660"/>
  </p:normalViewPr>
  <p:slideViewPr>
    <p:cSldViewPr snapToGrid="0">
      <p:cViewPr>
        <p:scale>
          <a:sx n="162" d="100"/>
          <a:sy n="162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427F-20CF-4E50-AF4B-6EA63FF82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968F-3265-4E8B-A404-7B617F422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88B58-7753-436D-AC2A-747D14B8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897-585C-4EA7-BF24-117DB6EB034D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C2E7F-41FC-4D3B-8AFC-81C91AE9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0FB4C-08CF-456E-9AC9-BED4C68C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717-FE02-49E2-B3EC-79A8475FB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5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A6FF-9C7E-4607-B242-A8223DF5F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4450E-7550-4B86-8DE4-8BEFD4126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2E4-3A8E-4F70-8670-B2D4F41C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897-585C-4EA7-BF24-117DB6EB034D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7EE3E-5EA7-4EC5-A3F0-1D67BE5C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5509A-B601-4CA8-AD73-3EAEEE51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717-FE02-49E2-B3EC-79A8475FB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9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91BC7-CFFE-4E15-9055-BA5415D50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B3DFB-6AD7-44AE-A771-555F53E41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86B8-3C81-4291-8FA3-B8D686EE7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897-585C-4EA7-BF24-117DB6EB034D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C39EA-2655-4FE8-86ED-D4270A16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51B28-48D6-45BD-87AA-F5535341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717-FE02-49E2-B3EC-79A8475FB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3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7562-146F-44FA-B74D-6F5163ED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455D-FDDD-4C43-A3A2-3865CE421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05B20-550E-456C-A5FB-35284152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897-585C-4EA7-BF24-117DB6EB034D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0E6B0-499F-4B34-B737-F8B4DCCC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696AC-03F7-4E8E-8789-2AA51B89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717-FE02-49E2-B3EC-79A8475FB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94D48-4259-4111-B476-8BC3D50B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6F38-FCE0-44C9-AFB8-5E1FA9007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422BA-F3AB-4C40-8DE8-5D61D4F9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897-585C-4EA7-BF24-117DB6EB034D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8C12A-B33D-4BF0-B2EF-C7083A13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81172-A332-4ACA-B8DD-0E69C085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717-FE02-49E2-B3EC-79A8475FB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9262-DC62-4DEC-89A3-7F34B69E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D39AE-4AA1-45A4-AF57-654D6C9D9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2C517-E684-4C34-AE3F-10E3F6C85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80BA1-7FF5-40FA-81C7-FE362B20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897-585C-4EA7-BF24-117DB6EB034D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6A534-265E-4AFF-977B-36F353A0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97D03-86D0-4112-8CB7-36BE037B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717-FE02-49E2-B3EC-79A8475FB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4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2C85-44FE-457D-A247-94C8351B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49FD1-A31A-4661-B357-56ADF0AE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5F857-EBF7-43DB-B7AD-0C66B9FC2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A890A-CF8A-44BC-B1E9-18046B0B3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B1958-104A-4365-996C-FA1F890AE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B9EFE-C9B7-4DAF-904F-C671FD2A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897-585C-4EA7-BF24-117DB6EB034D}" type="datetimeFigureOut">
              <a:rPr lang="en-US" smtClean="0"/>
              <a:t>7/21/21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A475C7-F011-486D-9BF3-26BEEED5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E6E54B-1F5D-4A85-A206-71B0A8C9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717-FE02-49E2-B3EC-79A8475FB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BF56-7702-4DC1-8B3E-179A13BD5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8F06C-5894-41D0-B1A1-E3745387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897-585C-4EA7-BF24-117DB6EB034D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DF049-3EDF-42C7-B93B-E6F3CB06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4CF11-3FB5-44D8-8659-203AB5C7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717-FE02-49E2-B3EC-79A8475FB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7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57FBD-E398-4135-87E7-0A6867EC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897-585C-4EA7-BF24-117DB6EB034D}" type="datetimeFigureOut">
              <a:rPr lang="en-US" smtClean="0"/>
              <a:t>7/21/21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18D7A-4045-4184-910A-4714802F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5F6A1-7EA0-4325-A6BE-C2E620B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717-FE02-49E2-B3EC-79A8475FB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2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7476-5EE1-42DA-923B-9172DB94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64E31-964E-4E84-9ABD-D87DF8D2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670B3-2BDB-43CB-9703-275ACFCA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D517C-1C92-4CE7-93B6-C5D75B11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897-585C-4EA7-BF24-117DB6EB034D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7BDEA-B29F-43FE-A581-08057891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02980-41C3-40BE-BE2D-A6FAF9B8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717-FE02-49E2-B3EC-79A8475FB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5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AED8-4CAA-41CB-9930-835A55A6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82FD2-FCEC-476F-8257-D3583C180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BE0C7-02BA-4228-AF34-F11C44E61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3C06E-0CD8-48BA-A681-F91CB2AF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897-585C-4EA7-BF24-117DB6EB034D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F1117-EF2F-4786-AE1E-4EA5D07D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955B7-D653-4CBB-9645-6A269338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717-FE02-49E2-B3EC-79A8475FB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A66105-B276-445C-9067-1BA331C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21C01-C599-49D8-84C1-67F69C2C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BF935-067C-4847-AEB3-059E5E317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8897-585C-4EA7-BF24-117DB6EB034D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655D1-A374-4A90-A6AF-0FCB934DB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42FB5-C3C1-46CC-BA62-B46A32CE6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9717-FE02-49E2-B3EC-79A8475FB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8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68193" y="424740"/>
            <a:ext cx="87599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Tech Suit Guidance for 12&amp;U Swimmers</a:t>
            </a:r>
          </a:p>
          <a:p>
            <a:pPr algn="ctr"/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3A743-3C6C-417D-A483-CB4F7B19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806" y="2023732"/>
            <a:ext cx="2471518" cy="51568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Stitched (Sewn) Seems (ok)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0C03B0F-503C-4E5A-A934-B1C33E0EBF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2511" y="2746515"/>
            <a:ext cx="3235788" cy="3144895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30F343-9E9B-4E25-B969-27EB3A5C3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65614" y="1748179"/>
            <a:ext cx="3887391" cy="8239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Bonded Seems (not allowed)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53D1C0E-2D87-45A2-9B3F-7B8948AEACA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365614" y="2744203"/>
            <a:ext cx="3342156" cy="3230751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1B71-59AA-408D-A7F1-13D9DA3B04CB}" type="datetime1">
              <a:rPr lang="en-US" smtClean="0"/>
              <a:pPr/>
              <a:t>7/21/21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211C-F7E8-45BC-9FF5-C8462076331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2" descr="Main NVSL Graphic">
            <a:extLst>
              <a:ext uri="{FF2B5EF4-FFF2-40B4-BE49-F238E27FC236}">
                <a16:creationId xmlns:a16="http://schemas.microsoft.com/office/drawing/2014/main" id="{9FC1E475-C92F-43FC-8A2E-2C43F54A8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76580"/>
            <a:ext cx="1986228" cy="198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7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48A5F7FE-4F8E-4EBE-B3CC-44675243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4" y="569912"/>
            <a:ext cx="86257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n-lt"/>
              </a:rPr>
              <a:t>Tech Suit Guidance for 12&amp;U Swimmers</a:t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10" name="Picture 2" descr="Main NVSL Graphic">
            <a:extLst>
              <a:ext uri="{FF2B5EF4-FFF2-40B4-BE49-F238E27FC236}">
                <a16:creationId xmlns:a16="http://schemas.microsoft.com/office/drawing/2014/main" id="{2700512C-83AB-45A3-9FA4-CB5244430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5" y="332713"/>
            <a:ext cx="1580026" cy="158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92882C9-836F-4DD2-A3E9-7D73FAC65C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63470" y="1825625"/>
            <a:ext cx="4531059" cy="4351338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4D21D2-DA87-4E6A-B560-A582CAAC11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35296" y="1825625"/>
            <a:ext cx="4655407" cy="435133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675D97-63EE-4903-AD21-B0ADB5B1B0E8}"/>
              </a:ext>
            </a:extLst>
          </p:cNvPr>
          <p:cNvSpPr txBox="1"/>
          <p:nvPr/>
        </p:nvSpPr>
        <p:spPr>
          <a:xfrm>
            <a:off x="7996240" y="6288088"/>
            <a:ext cx="283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Stitched (Sewn) Seams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89F768-F388-409E-99F2-BF349A93B60F}"/>
              </a:ext>
            </a:extLst>
          </p:cNvPr>
          <p:cNvSpPr txBox="1"/>
          <p:nvPr/>
        </p:nvSpPr>
        <p:spPr>
          <a:xfrm>
            <a:off x="3100259" y="6176963"/>
            <a:ext cx="197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Bonded Seams</a:t>
            </a:r>
          </a:p>
        </p:txBody>
      </p:sp>
    </p:spTree>
    <p:extLst>
      <p:ext uri="{BB962C8B-B14F-4D97-AF65-F5344CB8AC3E}">
        <p14:creationId xmlns:p14="http://schemas.microsoft.com/office/powerpoint/2010/main" val="292254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C887000-0F30-4CAA-A31C-7DB5B377D7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6575" y="1825625"/>
            <a:ext cx="4624850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1EE32C-EC64-4F45-B376-2FB83C6DB6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3187" y="1773307"/>
            <a:ext cx="4560103" cy="4514781"/>
          </a:xfr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48A5F7FE-4F8E-4EBE-B3CC-44675243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974" y="500062"/>
            <a:ext cx="89054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n-lt"/>
              </a:rPr>
              <a:t>Tech Suit Guidance for 12&amp;U Swimmers</a:t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10" name="Picture 2" descr="Main NVSL Graphic">
            <a:extLst>
              <a:ext uri="{FF2B5EF4-FFF2-40B4-BE49-F238E27FC236}">
                <a16:creationId xmlns:a16="http://schemas.microsoft.com/office/drawing/2014/main" id="{2700512C-83AB-45A3-9FA4-CB5244430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4" y="266452"/>
            <a:ext cx="1371599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74D54-3B48-4970-A13B-5AEF9020624B}"/>
              </a:ext>
            </a:extLst>
          </p:cNvPr>
          <p:cNvSpPr txBox="1"/>
          <p:nvPr/>
        </p:nvSpPr>
        <p:spPr>
          <a:xfrm>
            <a:off x="8162927" y="6088033"/>
            <a:ext cx="269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Stitched (Sewn) Seams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25BF81-7846-4E11-A720-E4CC012B32E6}"/>
              </a:ext>
            </a:extLst>
          </p:cNvPr>
          <p:cNvSpPr txBox="1"/>
          <p:nvPr/>
        </p:nvSpPr>
        <p:spPr>
          <a:xfrm>
            <a:off x="3200402" y="6176963"/>
            <a:ext cx="197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Bonded Seams</a:t>
            </a:r>
          </a:p>
        </p:txBody>
      </p:sp>
    </p:spTree>
    <p:extLst>
      <p:ext uri="{BB962C8B-B14F-4D97-AF65-F5344CB8AC3E}">
        <p14:creationId xmlns:p14="http://schemas.microsoft.com/office/powerpoint/2010/main" val="303061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23BBBE-0707-4D62-B8C5-D0979C9E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865" y="437092"/>
            <a:ext cx="8923499" cy="1544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n-lt"/>
              </a:rPr>
              <a:t>Tech Suit Guidance for 12&amp;U Swimmers</a:t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BEF77A9-C374-4808-BDBC-3DA768172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674" y="1449388"/>
            <a:ext cx="7186651" cy="4351338"/>
          </a:xfrm>
        </p:spPr>
      </p:pic>
      <p:pic>
        <p:nvPicPr>
          <p:cNvPr id="11" name="Picture 2" descr="Main NVSL Graphic">
            <a:extLst>
              <a:ext uri="{FF2B5EF4-FFF2-40B4-BE49-F238E27FC236}">
                <a16:creationId xmlns:a16="http://schemas.microsoft.com/office/drawing/2014/main" id="{DEF42D3C-F6D0-4559-A1B3-DBB15F892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1" y="318840"/>
            <a:ext cx="1662360" cy="16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8942E7-551F-4E04-BDD0-A6F8989231CB}"/>
              </a:ext>
            </a:extLst>
          </p:cNvPr>
          <p:cNvSpPr txBox="1"/>
          <p:nvPr/>
        </p:nvSpPr>
        <p:spPr>
          <a:xfrm>
            <a:off x="3452814" y="5934075"/>
            <a:ext cx="197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Bonded Seams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1380C0-EF2C-4483-9F04-6597CF05145D}"/>
              </a:ext>
            </a:extLst>
          </p:cNvPr>
          <p:cNvSpPr txBox="1"/>
          <p:nvPr/>
        </p:nvSpPr>
        <p:spPr>
          <a:xfrm>
            <a:off x="7143752" y="5934075"/>
            <a:ext cx="26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Stitched (Sewn) Seams</a:t>
            </a:r>
          </a:p>
        </p:txBody>
      </p:sp>
    </p:spTree>
    <p:extLst>
      <p:ext uri="{BB962C8B-B14F-4D97-AF65-F5344CB8AC3E}">
        <p14:creationId xmlns:p14="http://schemas.microsoft.com/office/powerpoint/2010/main" val="98797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72</Words>
  <Application>Microsoft Macintosh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Tech Suit Guidance for 12&amp;U Swimmers </vt:lpstr>
      <vt:lpstr>Tech Suit Guidance for 12&amp;U Swimmers </vt:lpstr>
      <vt:lpstr>Tech Suit Guidance for 12&amp;U Swimmers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Dean</dc:creator>
  <cp:lastModifiedBy>Sayasithsena, Jennifer D.</cp:lastModifiedBy>
  <cp:revision>5</cp:revision>
  <dcterms:created xsi:type="dcterms:W3CDTF">2021-07-18T19:47:29Z</dcterms:created>
  <dcterms:modified xsi:type="dcterms:W3CDTF">2021-07-21T18:00:13Z</dcterms:modified>
</cp:coreProperties>
</file>