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3"/>
  </p:normalViewPr>
  <p:slideViewPr>
    <p:cSldViewPr>
      <p:cViewPr varScale="1">
        <p:scale>
          <a:sx n="117" d="100"/>
          <a:sy n="117" d="100"/>
        </p:scale>
        <p:origin x="148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AD8D-C970-4BA5-B5FE-07D3D75DFE3A}" type="datetimeFigureOut">
              <a:rPr lang="en-US" smtClean="0"/>
              <a:t>7/5/19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8AA51-9623-4BF1-BF25-810BD7A3F3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AD8D-C970-4BA5-B5FE-07D3D75DFE3A}" type="datetimeFigureOut">
              <a:rPr lang="en-US" smtClean="0"/>
              <a:t>7/5/19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8AA51-9623-4BF1-BF25-810BD7A3F3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AD8D-C970-4BA5-B5FE-07D3D75DFE3A}" type="datetimeFigureOut">
              <a:rPr lang="en-US" smtClean="0"/>
              <a:t>7/5/19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8AA51-9623-4BF1-BF25-810BD7A3F3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AD8D-C970-4BA5-B5FE-07D3D75DFE3A}" type="datetimeFigureOut">
              <a:rPr lang="en-US" smtClean="0"/>
              <a:t>7/5/19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8AA51-9623-4BF1-BF25-810BD7A3F3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AD8D-C970-4BA5-B5FE-07D3D75DFE3A}" type="datetimeFigureOut">
              <a:rPr lang="en-US" smtClean="0"/>
              <a:t>7/5/19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8AA51-9623-4BF1-BF25-810BD7A3F3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AD8D-C970-4BA5-B5FE-07D3D75DFE3A}" type="datetimeFigureOut">
              <a:rPr lang="en-US" smtClean="0"/>
              <a:t>7/5/19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8AA51-9623-4BF1-BF25-810BD7A3F3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AD8D-C970-4BA5-B5FE-07D3D75DFE3A}" type="datetimeFigureOut">
              <a:rPr lang="en-US" smtClean="0"/>
              <a:t>7/5/19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8AA51-9623-4BF1-BF25-810BD7A3F3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AD8D-C970-4BA5-B5FE-07D3D75DFE3A}" type="datetimeFigureOut">
              <a:rPr lang="en-US" smtClean="0"/>
              <a:t>7/5/19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8AA51-9623-4BF1-BF25-810BD7A3F3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AD8D-C970-4BA5-B5FE-07D3D75DFE3A}" type="datetimeFigureOut">
              <a:rPr lang="en-US" smtClean="0"/>
              <a:t>7/5/19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8AA51-9623-4BF1-BF25-810BD7A3F3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AD8D-C970-4BA5-B5FE-07D3D75DFE3A}" type="datetimeFigureOut">
              <a:rPr lang="en-US" smtClean="0"/>
              <a:t>7/5/19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8AA51-9623-4BF1-BF25-810BD7A3F3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AD8D-C970-4BA5-B5FE-07D3D75DFE3A}" type="datetimeFigureOut">
              <a:rPr lang="en-US" smtClean="0"/>
              <a:t>7/5/19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8AA51-9623-4BF1-BF25-810BD7A3F3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BAAD8D-C970-4BA5-B5FE-07D3D75DFE3A}" type="datetimeFigureOut">
              <a:rPr lang="en-US" smtClean="0"/>
              <a:t>7/5/19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98AA51-9623-4BF1-BF25-810BD7A3F34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Box 42"/>
          <p:cNvSpPr txBox="1"/>
          <p:nvPr/>
        </p:nvSpPr>
        <p:spPr>
          <a:xfrm>
            <a:off x="6254087" y="1698007"/>
            <a:ext cx="5527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Fence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463" t="32407" r="32870" b="33951"/>
          <a:stretch>
            <a:fillRect/>
          </a:stretch>
        </p:blipFill>
        <p:spPr bwMode="auto">
          <a:xfrm rot="16200000">
            <a:off x="1815962" y="-417066"/>
            <a:ext cx="5599651" cy="678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4" name="Rectangle 93"/>
          <p:cNvSpPr/>
          <p:nvPr/>
        </p:nvSpPr>
        <p:spPr>
          <a:xfrm>
            <a:off x="4425287" y="5203207"/>
            <a:ext cx="685800" cy="48895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HEATING</a:t>
            </a:r>
            <a:r>
              <a:rPr lang="en-US" dirty="0"/>
              <a:t> </a:t>
            </a:r>
            <a:r>
              <a:rPr lang="en-US" sz="1000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95" name="Rectangle 94"/>
          <p:cNvSpPr/>
          <p:nvPr/>
        </p:nvSpPr>
        <p:spPr>
          <a:xfrm>
            <a:off x="3968087" y="4612191"/>
            <a:ext cx="1295400" cy="501168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HEATING</a:t>
            </a:r>
            <a:r>
              <a:rPr lang="en-US" dirty="0"/>
              <a:t> </a:t>
            </a:r>
            <a:r>
              <a:rPr lang="en-US" sz="1000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98" name="Rectangle 97"/>
          <p:cNvSpPr/>
          <p:nvPr/>
        </p:nvSpPr>
        <p:spPr>
          <a:xfrm>
            <a:off x="3739487" y="5660407"/>
            <a:ext cx="530117" cy="304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CARDS</a:t>
            </a:r>
          </a:p>
        </p:txBody>
      </p:sp>
      <p:sp>
        <p:nvSpPr>
          <p:cNvPr id="99" name="Hexagon 98"/>
          <p:cNvSpPr/>
          <p:nvPr/>
        </p:nvSpPr>
        <p:spPr>
          <a:xfrm>
            <a:off x="310488" y="4441208"/>
            <a:ext cx="548640" cy="457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HV</a:t>
            </a:r>
          </a:p>
        </p:txBody>
      </p:sp>
      <p:sp>
        <p:nvSpPr>
          <p:cNvPr id="100" name="Hexagon 99"/>
          <p:cNvSpPr/>
          <p:nvPr/>
        </p:nvSpPr>
        <p:spPr>
          <a:xfrm>
            <a:off x="1072488" y="4517408"/>
            <a:ext cx="548640" cy="457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FP</a:t>
            </a:r>
          </a:p>
        </p:txBody>
      </p:sp>
      <p:sp>
        <p:nvSpPr>
          <p:cNvPr id="101" name="Hexagon 100"/>
          <p:cNvSpPr/>
          <p:nvPr/>
        </p:nvSpPr>
        <p:spPr>
          <a:xfrm>
            <a:off x="462888" y="5203208"/>
            <a:ext cx="603504" cy="457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BMS</a:t>
            </a:r>
          </a:p>
        </p:txBody>
      </p:sp>
      <p:sp>
        <p:nvSpPr>
          <p:cNvPr id="102" name="Hexagon 101"/>
          <p:cNvSpPr/>
          <p:nvPr/>
        </p:nvSpPr>
        <p:spPr>
          <a:xfrm>
            <a:off x="1605888" y="6193808"/>
            <a:ext cx="566928" cy="457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HFII</a:t>
            </a:r>
          </a:p>
        </p:txBody>
      </p:sp>
      <p:sp>
        <p:nvSpPr>
          <p:cNvPr id="103" name="Hexagon 102"/>
          <p:cNvSpPr/>
          <p:nvPr/>
        </p:nvSpPr>
        <p:spPr>
          <a:xfrm>
            <a:off x="2520287" y="6117608"/>
            <a:ext cx="548640" cy="457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HG</a:t>
            </a:r>
          </a:p>
        </p:txBody>
      </p:sp>
      <p:sp>
        <p:nvSpPr>
          <p:cNvPr id="104" name="Hexagon 103"/>
          <p:cNvSpPr/>
          <p:nvPr/>
        </p:nvSpPr>
        <p:spPr>
          <a:xfrm>
            <a:off x="1819248" y="5203208"/>
            <a:ext cx="548640" cy="457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HF</a:t>
            </a:r>
          </a:p>
        </p:txBody>
      </p:sp>
      <p:sp>
        <p:nvSpPr>
          <p:cNvPr id="105" name="Hexagon 104"/>
          <p:cNvSpPr/>
          <p:nvPr/>
        </p:nvSpPr>
        <p:spPr>
          <a:xfrm>
            <a:off x="843888" y="5889008"/>
            <a:ext cx="548640" cy="457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K</a:t>
            </a:r>
          </a:p>
        </p:txBody>
      </p:sp>
      <p:sp>
        <p:nvSpPr>
          <p:cNvPr id="106" name="Hexagon 105"/>
          <p:cNvSpPr/>
          <p:nvPr/>
        </p:nvSpPr>
        <p:spPr>
          <a:xfrm>
            <a:off x="441280" y="3053686"/>
            <a:ext cx="548640" cy="457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BF</a:t>
            </a:r>
          </a:p>
        </p:txBody>
      </p:sp>
      <p:sp>
        <p:nvSpPr>
          <p:cNvPr id="107" name="Hexagon 106"/>
          <p:cNvSpPr/>
          <p:nvPr/>
        </p:nvSpPr>
        <p:spPr>
          <a:xfrm>
            <a:off x="1158942" y="2368358"/>
            <a:ext cx="548640" cy="457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GO</a:t>
            </a:r>
          </a:p>
        </p:txBody>
      </p:sp>
      <p:cxnSp>
        <p:nvCxnSpPr>
          <p:cNvPr id="110" name="Straight Connector 109"/>
          <p:cNvCxnSpPr/>
          <p:nvPr/>
        </p:nvCxnSpPr>
        <p:spPr>
          <a:xfrm rot="10800000" flipV="1">
            <a:off x="386636" y="3950990"/>
            <a:ext cx="838200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 rot="10800000" flipV="1">
            <a:off x="388123" y="4373634"/>
            <a:ext cx="838200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Box 112"/>
          <p:cNvSpPr txBox="1"/>
          <p:nvPr/>
        </p:nvSpPr>
        <p:spPr>
          <a:xfrm rot="16200000">
            <a:off x="-461932" y="1050159"/>
            <a:ext cx="14569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E. Links Circle</a:t>
            </a:r>
          </a:p>
        </p:txBody>
      </p:sp>
      <p:sp>
        <p:nvSpPr>
          <p:cNvPr id="114" name="TextBox 113"/>
          <p:cNvSpPr txBox="1"/>
          <p:nvPr/>
        </p:nvSpPr>
        <p:spPr>
          <a:xfrm rot="16200000">
            <a:off x="-552596" y="3001791"/>
            <a:ext cx="1638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E. Mineral  Cir</a:t>
            </a:r>
          </a:p>
        </p:txBody>
      </p:sp>
      <p:sp>
        <p:nvSpPr>
          <p:cNvPr id="115" name="Hexagon 114"/>
          <p:cNvSpPr/>
          <p:nvPr/>
        </p:nvSpPr>
        <p:spPr>
          <a:xfrm>
            <a:off x="727155" y="1117978"/>
            <a:ext cx="640080" cy="457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HOM</a:t>
            </a:r>
          </a:p>
        </p:txBody>
      </p:sp>
      <p:sp>
        <p:nvSpPr>
          <p:cNvPr id="116" name="Rectangle 115"/>
          <p:cNvSpPr/>
          <p:nvPr/>
        </p:nvSpPr>
        <p:spPr>
          <a:xfrm>
            <a:off x="245658" y="2074461"/>
            <a:ext cx="1337481" cy="81887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ectangle 116"/>
          <p:cNvSpPr/>
          <p:nvPr/>
        </p:nvSpPr>
        <p:spPr>
          <a:xfrm>
            <a:off x="2003946" y="2720453"/>
            <a:ext cx="510477" cy="4953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SHIRT SALES</a:t>
            </a:r>
          </a:p>
        </p:txBody>
      </p:sp>
      <p:sp>
        <p:nvSpPr>
          <p:cNvPr id="121" name="Diamond 120"/>
          <p:cNvSpPr/>
          <p:nvPr/>
        </p:nvSpPr>
        <p:spPr>
          <a:xfrm>
            <a:off x="2945249" y="4054919"/>
            <a:ext cx="396748" cy="419100"/>
          </a:xfrm>
          <a:prstGeom prst="diamon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" dirty="0">
                <a:solidFill>
                  <a:schemeClr val="tx1"/>
                </a:solidFill>
              </a:rPr>
              <a:t>CAUTION</a:t>
            </a:r>
          </a:p>
        </p:txBody>
      </p:sp>
      <p:sp>
        <p:nvSpPr>
          <p:cNvPr id="122" name="Diamond 121"/>
          <p:cNvSpPr/>
          <p:nvPr/>
        </p:nvSpPr>
        <p:spPr>
          <a:xfrm>
            <a:off x="3234127" y="2747009"/>
            <a:ext cx="396748" cy="419100"/>
          </a:xfrm>
          <a:prstGeom prst="diamon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" dirty="0">
                <a:solidFill>
                  <a:schemeClr val="tx1"/>
                </a:solidFill>
              </a:rPr>
              <a:t>CAUTION</a:t>
            </a:r>
          </a:p>
        </p:txBody>
      </p:sp>
      <p:sp>
        <p:nvSpPr>
          <p:cNvPr id="123" name="Rectangle 122"/>
          <p:cNvSpPr/>
          <p:nvPr/>
        </p:nvSpPr>
        <p:spPr>
          <a:xfrm rot="2581887">
            <a:off x="2375708" y="1370461"/>
            <a:ext cx="461888" cy="2286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CHECK -IN</a:t>
            </a:r>
          </a:p>
        </p:txBody>
      </p:sp>
      <p:sp>
        <p:nvSpPr>
          <p:cNvPr id="124" name="Left-Right Arrow 123"/>
          <p:cNvSpPr/>
          <p:nvPr/>
        </p:nvSpPr>
        <p:spPr>
          <a:xfrm rot="13319970">
            <a:off x="2578006" y="1885263"/>
            <a:ext cx="419100" cy="174244"/>
          </a:xfrm>
          <a:prstGeom prst="left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5" name="Rectangle 124"/>
          <p:cNvSpPr/>
          <p:nvPr/>
        </p:nvSpPr>
        <p:spPr>
          <a:xfrm rot="16200000">
            <a:off x="3847529" y="748620"/>
            <a:ext cx="762000" cy="344541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>
                <a:solidFill>
                  <a:schemeClr val="tx1"/>
                </a:solidFill>
              </a:rPr>
              <a:t>CONCESSIONS</a:t>
            </a:r>
          </a:p>
        </p:txBody>
      </p:sp>
      <p:sp>
        <p:nvSpPr>
          <p:cNvPr id="126" name="Rectangle 125"/>
          <p:cNvSpPr/>
          <p:nvPr/>
        </p:nvSpPr>
        <p:spPr>
          <a:xfrm rot="16200000">
            <a:off x="3285865" y="616256"/>
            <a:ext cx="762000" cy="60927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RESTROOMS</a:t>
            </a:r>
          </a:p>
        </p:txBody>
      </p:sp>
      <p:sp>
        <p:nvSpPr>
          <p:cNvPr id="127" name="Rectangle 126"/>
          <p:cNvSpPr/>
          <p:nvPr/>
        </p:nvSpPr>
        <p:spPr>
          <a:xfrm>
            <a:off x="3546065" y="4155742"/>
            <a:ext cx="429757" cy="304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>
                <a:solidFill>
                  <a:schemeClr val="tx1"/>
                </a:solidFill>
              </a:rPr>
              <a:t>STARTER REF</a:t>
            </a:r>
          </a:p>
        </p:txBody>
      </p:sp>
      <p:sp>
        <p:nvSpPr>
          <p:cNvPr id="128" name="Rectangle 127"/>
          <p:cNvSpPr/>
          <p:nvPr/>
        </p:nvSpPr>
        <p:spPr>
          <a:xfrm rot="16200000">
            <a:off x="5032285" y="1113429"/>
            <a:ext cx="668413" cy="3810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SCORING</a:t>
            </a:r>
          </a:p>
        </p:txBody>
      </p:sp>
      <p:sp>
        <p:nvSpPr>
          <p:cNvPr id="129" name="Rectangle 128"/>
          <p:cNvSpPr/>
          <p:nvPr/>
        </p:nvSpPr>
        <p:spPr>
          <a:xfrm rot="13848450">
            <a:off x="5803488" y="1767204"/>
            <a:ext cx="523259" cy="299556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GRILL</a:t>
            </a:r>
          </a:p>
        </p:txBody>
      </p:sp>
      <p:sp>
        <p:nvSpPr>
          <p:cNvPr id="130" name="Rectangle 129"/>
          <p:cNvSpPr/>
          <p:nvPr/>
        </p:nvSpPr>
        <p:spPr>
          <a:xfrm>
            <a:off x="6558317" y="1011642"/>
            <a:ext cx="685798" cy="304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RESULTS POSTING</a:t>
            </a:r>
          </a:p>
        </p:txBody>
      </p:sp>
      <p:sp>
        <p:nvSpPr>
          <p:cNvPr id="131" name="TextBox 130"/>
          <p:cNvSpPr txBox="1"/>
          <p:nvPr/>
        </p:nvSpPr>
        <p:spPr>
          <a:xfrm rot="16200000">
            <a:off x="5878063" y="2323550"/>
            <a:ext cx="19747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SPECTATOR AREA</a:t>
            </a:r>
          </a:p>
        </p:txBody>
      </p:sp>
      <p:sp>
        <p:nvSpPr>
          <p:cNvPr id="132" name="Left-Right Arrow 131"/>
          <p:cNvSpPr/>
          <p:nvPr/>
        </p:nvSpPr>
        <p:spPr>
          <a:xfrm rot="16200000">
            <a:off x="5714036" y="4761930"/>
            <a:ext cx="419100" cy="191679"/>
          </a:xfrm>
          <a:prstGeom prst="left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3" name="Oval 132"/>
          <p:cNvSpPr/>
          <p:nvPr/>
        </p:nvSpPr>
        <p:spPr>
          <a:xfrm>
            <a:off x="6069142" y="5195668"/>
            <a:ext cx="1682794" cy="595087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/>
              <a:t>SAND RETENTION AREA</a:t>
            </a:r>
          </a:p>
        </p:txBody>
      </p:sp>
      <p:sp>
        <p:nvSpPr>
          <p:cNvPr id="135" name="Hexagon 134"/>
          <p:cNvSpPr/>
          <p:nvPr/>
        </p:nvSpPr>
        <p:spPr>
          <a:xfrm>
            <a:off x="5359272" y="5276660"/>
            <a:ext cx="548640" cy="457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SG</a:t>
            </a:r>
          </a:p>
        </p:txBody>
      </p:sp>
      <p:sp>
        <p:nvSpPr>
          <p:cNvPr id="136" name="Hexagon 135"/>
          <p:cNvSpPr/>
          <p:nvPr/>
        </p:nvSpPr>
        <p:spPr>
          <a:xfrm>
            <a:off x="8458884" y="4440734"/>
            <a:ext cx="566928" cy="457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HTS</a:t>
            </a:r>
          </a:p>
        </p:txBody>
      </p:sp>
      <p:sp>
        <p:nvSpPr>
          <p:cNvPr id="137" name="Hexagon 136"/>
          <p:cNvSpPr/>
          <p:nvPr/>
        </p:nvSpPr>
        <p:spPr>
          <a:xfrm>
            <a:off x="8398130" y="5374469"/>
            <a:ext cx="548640" cy="457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P</a:t>
            </a:r>
          </a:p>
        </p:txBody>
      </p:sp>
      <p:sp>
        <p:nvSpPr>
          <p:cNvPr id="138" name="Hexagon 137"/>
          <p:cNvSpPr/>
          <p:nvPr/>
        </p:nvSpPr>
        <p:spPr>
          <a:xfrm>
            <a:off x="6675381" y="6318912"/>
            <a:ext cx="621792" cy="457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WCII</a:t>
            </a:r>
          </a:p>
        </p:txBody>
      </p:sp>
      <p:sp>
        <p:nvSpPr>
          <p:cNvPr id="139" name="Hexagon 138"/>
          <p:cNvSpPr/>
          <p:nvPr/>
        </p:nvSpPr>
        <p:spPr>
          <a:xfrm>
            <a:off x="6069449" y="5865124"/>
            <a:ext cx="548640" cy="457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SP</a:t>
            </a:r>
          </a:p>
        </p:txBody>
      </p:sp>
      <p:sp>
        <p:nvSpPr>
          <p:cNvPr id="140" name="Hexagon 139"/>
          <p:cNvSpPr/>
          <p:nvPr/>
        </p:nvSpPr>
        <p:spPr>
          <a:xfrm>
            <a:off x="7757142" y="6040935"/>
            <a:ext cx="566928" cy="457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CCV</a:t>
            </a:r>
          </a:p>
        </p:txBody>
      </p:sp>
      <p:sp>
        <p:nvSpPr>
          <p:cNvPr id="141" name="Hexagon 140"/>
          <p:cNvSpPr/>
          <p:nvPr/>
        </p:nvSpPr>
        <p:spPr>
          <a:xfrm>
            <a:off x="7368466" y="4574937"/>
            <a:ext cx="548640" cy="457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CK</a:t>
            </a:r>
          </a:p>
        </p:txBody>
      </p:sp>
      <p:sp>
        <p:nvSpPr>
          <p:cNvPr id="142" name="Hexagon 141"/>
          <p:cNvSpPr/>
          <p:nvPr/>
        </p:nvSpPr>
        <p:spPr>
          <a:xfrm>
            <a:off x="5504827" y="6318912"/>
            <a:ext cx="640080" cy="457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/>
              <a:t>HHILL</a:t>
            </a:r>
          </a:p>
        </p:txBody>
      </p:sp>
      <p:sp>
        <p:nvSpPr>
          <p:cNvPr id="143" name="Diamond 142"/>
          <p:cNvSpPr/>
          <p:nvPr/>
        </p:nvSpPr>
        <p:spPr>
          <a:xfrm>
            <a:off x="6727959" y="4971586"/>
            <a:ext cx="396748" cy="419100"/>
          </a:xfrm>
          <a:prstGeom prst="diamon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" dirty="0">
                <a:solidFill>
                  <a:schemeClr val="tx1"/>
                </a:solidFill>
              </a:rPr>
              <a:t>CAUTION</a:t>
            </a:r>
          </a:p>
        </p:txBody>
      </p:sp>
      <p:sp>
        <p:nvSpPr>
          <p:cNvPr id="144" name="Left-Right Arrow 143"/>
          <p:cNvSpPr/>
          <p:nvPr/>
        </p:nvSpPr>
        <p:spPr>
          <a:xfrm>
            <a:off x="2918522" y="5187286"/>
            <a:ext cx="419100" cy="191679"/>
          </a:xfrm>
          <a:prstGeom prst="left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Hexagon 45"/>
          <p:cNvSpPr/>
          <p:nvPr/>
        </p:nvSpPr>
        <p:spPr>
          <a:xfrm>
            <a:off x="8083296" y="3643951"/>
            <a:ext cx="569385" cy="5186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/>
              <a:t>SH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8243249" y="177421"/>
            <a:ext cx="62779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6/27/13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55</Words>
  <Application>Microsoft Macintosh PowerPoint</Application>
  <PresentationFormat>On-screen Show (4:3)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Kerry and Sue</dc:creator>
  <cp:lastModifiedBy>Elizabeth Wouters</cp:lastModifiedBy>
  <cp:revision>1</cp:revision>
  <dcterms:created xsi:type="dcterms:W3CDTF">2014-06-11T14:00:29Z</dcterms:created>
  <dcterms:modified xsi:type="dcterms:W3CDTF">2019-07-05T15:14:45Z</dcterms:modified>
</cp:coreProperties>
</file>