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5DC6FF"/>
    <a:srgbClr val="FF2600"/>
    <a:srgbClr val="FF57EA"/>
    <a:srgbClr val="00FB92"/>
    <a:srgbClr val="75FFF1"/>
    <a:srgbClr val="7A81FF"/>
    <a:srgbClr val="FF6F96"/>
    <a:srgbClr val="27EE12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86249"/>
  </p:normalViewPr>
  <p:slideViewPr>
    <p:cSldViewPr snapToGrid="0" snapToObjects="1">
      <p:cViewPr varScale="1">
        <p:scale>
          <a:sx n="137" d="100"/>
          <a:sy n="137" d="100"/>
        </p:scale>
        <p:origin x="40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FF8E-253D-6548-8AF6-4E563690D04A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8D781-A724-1D42-B4F0-68B18B57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8D781-A724-1D42-B4F0-68B18B572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6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E39E-89C3-0842-AA6C-BE0078D09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5D827-E5B2-5C43-912C-6605E8769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06AF0-58F6-8C48-885A-041ABA87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44493-C892-E640-9016-DEF86672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88C01-6D51-DF4F-8BB1-F1D99BE5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F373-9EE8-3248-B3B9-3267C281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6691B-7E3D-9F46-90EB-408AC6F78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89E1E-A2A8-074B-A06C-B9B9FF2E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6E60-6DB6-1945-9C9E-F4C8380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A9442-582B-6C47-8CF5-61E6E2E4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CED7B-7508-1A4A-A9D4-78CD8C170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B9A87-47BD-AF4E-AA72-3D7F70001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5D062-6CEB-B04B-A4BE-6A235FFF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9AB00-DFB3-B244-B82E-25DC5D1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B3604-5D2A-104D-B6B2-1FE3B5FD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3810-7EA0-F64F-9165-1DAA2D73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29A6-A15E-C649-BD00-1319EAB48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0D89-2AAF-6B48-8DAF-833FD4FD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6BC5F-6C81-C045-90F8-EFAAB4C6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E84C3-5457-4F40-A9D0-102C0AA3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7B89-9D68-E04D-8396-616098B28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65486-A3C6-9742-B5D6-524D4E7DE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D1F3-3C10-0C42-A4FA-2C35B094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12943-4D93-8F4F-A825-F08F6236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EE91-7891-F94F-A7A8-A93AA9E3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78E1-1B65-004A-9D62-1942F545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3BA34-CC85-184F-87A2-6471F9E5B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7C467-203A-3643-8FEE-32D276C13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CD544-F804-664D-A5B6-39F4F488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BC0CE-80DE-984F-B7E0-0F0EC442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F53A-6A25-BB48-9D7E-B1657B16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7524-7170-2B45-8DFF-31171FE8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C7D00-B94C-374A-B42B-F0590893C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A5F37-DC23-B643-A53D-15914F329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EC471-CBF6-F44A-8FCF-9EA04BA5E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A9D2B-3345-6E46-8D94-ED20C9C1A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5322A-83C7-2749-BB7F-0E244F37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807DD-89D5-5D4B-832F-464EC305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AB81A-0061-B442-801C-CEACA20C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1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39F4-388C-9D47-A267-ADD133FB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0BEAA-26FA-804E-AD7E-64C5CED7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7B4A6-1D09-5943-9B61-74CB0BB1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D8A26-36A6-FF4A-8BC6-39899C56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3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7FEDC-F6AF-0C4E-8491-D537AF65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94553-B600-514D-BBDE-A7B5946E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AFBEC-0FC9-7248-BF04-5C371773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6D82-D7AC-F341-A9CC-16AAEBAF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5FBE-752A-3E42-ACB7-480AF014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FF90E-3AF3-EB4B-85DB-0A180C0CB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BF3A8-BDB7-334B-A5FB-401CCBD0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33209-FB4D-3D41-8980-2258F580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767DB-081B-144D-BF6A-EBBF37C4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84FB-AB8E-8943-92DA-46E017BA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498B4-D299-C943-A5F9-549AEDB12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64E73-3D33-F648-A9C1-1EED8B5A7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0FE70-D2EB-A846-830C-348C8A4E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9BA36-6774-DB4D-9FD8-88B94DED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0A2FA-DB35-744B-8298-057D0435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CBB0E-CD21-1B4F-B073-C231B2EB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4FB15-2E69-874A-AD4C-2A9101CB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31B50-1D6B-BA40-8174-CA79F762A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64EE-2C03-7C4A-9EDE-6007ED242CDB}" type="datetimeFigureOut">
              <a:rPr lang="en-US" smtClean="0"/>
              <a:t>7/3/19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CFC93-9270-F148-B027-16C3C5D57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0465-062B-614B-AC4B-325E2FEB0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4628F-4CDC-F243-8FB9-3289BFB2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7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65377D-0FD7-0648-BBB7-DDC0EED3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19" y="174352"/>
            <a:ext cx="8604525" cy="6685062"/>
          </a:xfrm>
          <a:prstGeom prst="rect">
            <a:avLst/>
          </a:prstGeom>
          <a:ln>
            <a:solidFill>
              <a:srgbClr val="FFFC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43C134-7497-094A-93D0-816425F34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714">
            <a:off x="5653954" y="2680346"/>
            <a:ext cx="432914" cy="243662"/>
          </a:xfrm>
          <a:prstGeom prst="rect">
            <a:avLst/>
          </a:prstGeom>
        </p:spPr>
      </p:pic>
      <p:pic>
        <p:nvPicPr>
          <p:cNvPr id="51" name="Graphic 50" descr="Shirt">
            <a:extLst>
              <a:ext uri="{FF2B5EF4-FFF2-40B4-BE49-F238E27FC236}">
                <a16:creationId xmlns:a16="http://schemas.microsoft.com/office/drawing/2014/main" id="{5A4F44A8-B9F9-9D40-BDF8-ADAB660D5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4161" y="140932"/>
            <a:ext cx="288902" cy="288902"/>
          </a:xfrm>
          <a:prstGeom prst="rect">
            <a:avLst/>
          </a:prstGeom>
        </p:spPr>
      </p:pic>
      <p:pic>
        <p:nvPicPr>
          <p:cNvPr id="57" name="Graphic 56" descr="Burger and drink">
            <a:extLst>
              <a:ext uri="{FF2B5EF4-FFF2-40B4-BE49-F238E27FC236}">
                <a16:creationId xmlns:a16="http://schemas.microsoft.com/office/drawing/2014/main" id="{11B4D92A-514C-DD49-AFD1-4C6FD7FBF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05004" y="2857141"/>
            <a:ext cx="316345" cy="316345"/>
          </a:xfrm>
          <a:prstGeom prst="rect">
            <a:avLst/>
          </a:prstGeom>
        </p:spPr>
      </p:pic>
      <p:pic>
        <p:nvPicPr>
          <p:cNvPr id="60" name="Graphic 59" descr="Burger and drink">
            <a:extLst>
              <a:ext uri="{FF2B5EF4-FFF2-40B4-BE49-F238E27FC236}">
                <a16:creationId xmlns:a16="http://schemas.microsoft.com/office/drawing/2014/main" id="{1B45EB82-E503-CD41-8839-FDAF1E3C0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0273" y="2966792"/>
            <a:ext cx="316345" cy="316345"/>
          </a:xfrm>
          <a:prstGeom prst="rect">
            <a:avLst/>
          </a:prstGeom>
        </p:spPr>
      </p:pic>
      <p:pic>
        <p:nvPicPr>
          <p:cNvPr id="61" name="Graphic 60" descr="Tropical scene">
            <a:extLst>
              <a:ext uri="{FF2B5EF4-FFF2-40B4-BE49-F238E27FC236}">
                <a16:creationId xmlns:a16="http://schemas.microsoft.com/office/drawing/2014/main" id="{FA8EE4B8-2CDE-D640-A425-419019767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411840">
            <a:off x="4076246" y="465419"/>
            <a:ext cx="338790" cy="338790"/>
          </a:xfrm>
          <a:prstGeom prst="rect">
            <a:avLst/>
          </a:prstGeom>
        </p:spPr>
      </p:pic>
      <p:pic>
        <p:nvPicPr>
          <p:cNvPr id="63" name="Graphic 62" descr="Dance">
            <a:extLst>
              <a:ext uri="{FF2B5EF4-FFF2-40B4-BE49-F238E27FC236}">
                <a16:creationId xmlns:a16="http://schemas.microsoft.com/office/drawing/2014/main" id="{E4ED8ED1-23EB-B54B-86E9-5E1E76A8FC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38018" y="1503574"/>
            <a:ext cx="316345" cy="316345"/>
          </a:xfrm>
          <a:prstGeom prst="rect">
            <a:avLst/>
          </a:prstGeom>
        </p:spPr>
      </p:pic>
      <p:pic>
        <p:nvPicPr>
          <p:cNvPr id="1026" name="Graphic 1025" descr="Swimming">
            <a:extLst>
              <a:ext uri="{FF2B5EF4-FFF2-40B4-BE49-F238E27FC236}">
                <a16:creationId xmlns:a16="http://schemas.microsoft.com/office/drawing/2014/main" id="{3042E71A-871F-4440-8658-38700ED89E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58942" y="1244379"/>
            <a:ext cx="316345" cy="316345"/>
          </a:xfrm>
          <a:prstGeom prst="rect">
            <a:avLst/>
          </a:prstGeom>
        </p:spPr>
      </p:pic>
      <p:pic>
        <p:nvPicPr>
          <p:cNvPr id="68" name="Graphic 67" descr="Swimming">
            <a:extLst>
              <a:ext uri="{FF2B5EF4-FFF2-40B4-BE49-F238E27FC236}">
                <a16:creationId xmlns:a16="http://schemas.microsoft.com/office/drawing/2014/main" id="{21087815-74BF-D842-ADDF-E9E2186A3B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01133" y="1308659"/>
            <a:ext cx="316345" cy="316345"/>
          </a:xfrm>
          <a:prstGeom prst="rect">
            <a:avLst/>
          </a:prstGeom>
        </p:spPr>
      </p:pic>
      <p:pic>
        <p:nvPicPr>
          <p:cNvPr id="69" name="Graphic 68" descr="Swimming">
            <a:extLst>
              <a:ext uri="{FF2B5EF4-FFF2-40B4-BE49-F238E27FC236}">
                <a16:creationId xmlns:a16="http://schemas.microsoft.com/office/drawing/2014/main" id="{00FDE46A-0910-FB40-B58A-8482F9FBC3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47082" y="2034155"/>
            <a:ext cx="316345" cy="316345"/>
          </a:xfrm>
          <a:prstGeom prst="rect">
            <a:avLst/>
          </a:prstGeom>
        </p:spPr>
      </p:pic>
      <p:pic>
        <p:nvPicPr>
          <p:cNvPr id="70" name="Graphic 69" descr="Swimming">
            <a:extLst>
              <a:ext uri="{FF2B5EF4-FFF2-40B4-BE49-F238E27FC236}">
                <a16:creationId xmlns:a16="http://schemas.microsoft.com/office/drawing/2014/main" id="{5CEF9A02-4BFB-4947-95F8-52C2DF5567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94171" y="1370821"/>
            <a:ext cx="316345" cy="316345"/>
          </a:xfrm>
          <a:prstGeom prst="rect">
            <a:avLst/>
          </a:prstGeom>
        </p:spPr>
      </p:pic>
      <p:pic>
        <p:nvPicPr>
          <p:cNvPr id="71" name="Graphic 70" descr="Swimming">
            <a:extLst>
              <a:ext uri="{FF2B5EF4-FFF2-40B4-BE49-F238E27FC236}">
                <a16:creationId xmlns:a16="http://schemas.microsoft.com/office/drawing/2014/main" id="{C66BB05F-AEE5-CC4A-8D46-75A5756F04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03804" y="2079660"/>
            <a:ext cx="316345" cy="316345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E2B00657-C14D-0E43-81B5-B9C808BA6E5F}"/>
              </a:ext>
            </a:extLst>
          </p:cNvPr>
          <p:cNvSpPr txBox="1"/>
          <p:nvPr/>
        </p:nvSpPr>
        <p:spPr>
          <a:xfrm>
            <a:off x="9150349" y="9330"/>
            <a:ext cx="307971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TEAM TENTS: </a:t>
            </a:r>
          </a:p>
          <a:p>
            <a:r>
              <a:rPr lang="en-US" sz="1100" dirty="0"/>
              <a:t>SH = Sundance Hills</a:t>
            </a:r>
          </a:p>
          <a:p>
            <a:r>
              <a:rPr lang="en-US" sz="1100" dirty="0"/>
              <a:t>BF = Ben Franklin</a:t>
            </a:r>
          </a:p>
          <a:p>
            <a:r>
              <a:rPr lang="en-US" sz="1100" dirty="0"/>
              <a:t>BMS = Bow Mar South</a:t>
            </a:r>
          </a:p>
          <a:p>
            <a:r>
              <a:rPr lang="en-US" sz="1100" dirty="0"/>
              <a:t>CCV = Cherry Creek Vista</a:t>
            </a:r>
          </a:p>
          <a:p>
            <a:r>
              <a:rPr lang="en-US" sz="1100" dirty="0"/>
              <a:t>CK = Cherry Knolls</a:t>
            </a:r>
          </a:p>
          <a:p>
            <a:r>
              <a:rPr lang="en-US" sz="1100" dirty="0"/>
              <a:t>FP = Forest Park</a:t>
            </a:r>
          </a:p>
          <a:p>
            <a:r>
              <a:rPr lang="en-US" sz="1100" dirty="0"/>
              <a:t>GO = Green Oaks</a:t>
            </a:r>
          </a:p>
          <a:p>
            <a:r>
              <a:rPr lang="en-US" sz="1100" dirty="0"/>
              <a:t>HTS = Hampden Heights</a:t>
            </a:r>
          </a:p>
          <a:p>
            <a:r>
              <a:rPr lang="en-US" sz="1100" dirty="0"/>
              <a:t>HG = Heritage Greens</a:t>
            </a:r>
          </a:p>
          <a:p>
            <a:r>
              <a:rPr lang="en-US" sz="1100" dirty="0"/>
              <a:t>HV = Heritage Village</a:t>
            </a:r>
          </a:p>
          <a:p>
            <a:r>
              <a:rPr lang="en-US" sz="1100" dirty="0"/>
              <a:t>HOM = Homestead</a:t>
            </a:r>
          </a:p>
          <a:p>
            <a:r>
              <a:rPr lang="en-US" sz="1100" dirty="0"/>
              <a:t>HF = Homestead Farm</a:t>
            </a:r>
          </a:p>
          <a:p>
            <a:r>
              <a:rPr lang="en-US" sz="1100" dirty="0"/>
              <a:t>HFII = Homestead Farm II</a:t>
            </a:r>
          </a:p>
          <a:p>
            <a:r>
              <a:rPr lang="en-US" sz="1100" dirty="0"/>
              <a:t>HH = Hunters Hill</a:t>
            </a:r>
          </a:p>
          <a:p>
            <a:r>
              <a:rPr lang="en-US" sz="1100" dirty="0"/>
              <a:t>South Park = SP</a:t>
            </a:r>
          </a:p>
          <a:p>
            <a:r>
              <a:rPr lang="en-US" sz="1100" dirty="0"/>
              <a:t>Stingray </a:t>
            </a:r>
            <a:r>
              <a:rPr lang="en-US" sz="1100"/>
              <a:t>= Stonegate</a:t>
            </a:r>
            <a:endParaRPr lang="en-US" sz="1100" dirty="0"/>
          </a:p>
          <a:p>
            <a:r>
              <a:rPr lang="en-US" sz="1100" dirty="0"/>
              <a:t>K = The Knolls</a:t>
            </a:r>
          </a:p>
          <a:p>
            <a:r>
              <a:rPr lang="en-US" sz="1100" dirty="0"/>
              <a:t>P = Preserve</a:t>
            </a:r>
          </a:p>
          <a:p>
            <a:r>
              <a:rPr lang="en-US" sz="1100" dirty="0"/>
              <a:t>WC2 = Willow Creek II</a:t>
            </a:r>
          </a:p>
          <a:p>
            <a:endParaRPr lang="en-US" sz="1200" dirty="0"/>
          </a:p>
          <a:p>
            <a:r>
              <a:rPr lang="en-US" sz="1200" dirty="0"/>
              <a:t>SG BOD &amp; PR = Stonegate Board of Directors and Parent Reps Tent</a:t>
            </a:r>
          </a:p>
          <a:p>
            <a:endParaRPr lang="en-US" sz="1200" dirty="0"/>
          </a:p>
          <a:p>
            <a:r>
              <a:rPr lang="en-US" sz="1200" dirty="0"/>
              <a:t>         =    Coaches Chairs (Spots to be marked day of finals)</a:t>
            </a:r>
          </a:p>
          <a:p>
            <a:endParaRPr lang="en-US" sz="1200" dirty="0"/>
          </a:p>
          <a:p>
            <a:r>
              <a:rPr lang="en-US" sz="1200" dirty="0"/>
              <a:t>RETAIL/FOOD/Other</a:t>
            </a:r>
          </a:p>
          <a:p>
            <a:endParaRPr lang="en-US" sz="1200" dirty="0"/>
          </a:p>
          <a:p>
            <a:r>
              <a:rPr lang="en-US" sz="1200" dirty="0"/>
              <a:t>                = Out of Bounds              = Heating</a:t>
            </a:r>
          </a:p>
          <a:p>
            <a:endParaRPr lang="en-US" sz="1200" dirty="0"/>
          </a:p>
          <a:p>
            <a:r>
              <a:rPr lang="en-US" sz="1200" dirty="0"/>
              <a:t>                = </a:t>
            </a:r>
            <a:r>
              <a:rPr lang="en-US" sz="1200" dirty="0" err="1"/>
              <a:t>Snowie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               =  Concessions</a:t>
            </a:r>
          </a:p>
          <a:p>
            <a:endParaRPr lang="en-US" sz="1200" dirty="0"/>
          </a:p>
          <a:p>
            <a:r>
              <a:rPr lang="en-US" sz="1200" dirty="0"/>
              <a:t>                = Maui Wowie</a:t>
            </a:r>
          </a:p>
          <a:p>
            <a:endParaRPr lang="en-US" sz="1200" dirty="0"/>
          </a:p>
          <a:p>
            <a:r>
              <a:rPr lang="en-US" sz="1200" dirty="0"/>
              <a:t>                = Announcers/DJ booth</a:t>
            </a:r>
          </a:p>
          <a:p>
            <a:endParaRPr lang="en-US" sz="1200" dirty="0"/>
          </a:p>
        </p:txBody>
      </p:sp>
      <p:pic>
        <p:nvPicPr>
          <p:cNvPr id="1030" name="Graphic 1029" descr="Fire">
            <a:extLst>
              <a:ext uri="{FF2B5EF4-FFF2-40B4-BE49-F238E27FC236}">
                <a16:creationId xmlns:a16="http://schemas.microsoft.com/office/drawing/2014/main" id="{2AD18297-0395-B34E-94BB-D64D895F9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83805" y="2012325"/>
            <a:ext cx="270558" cy="270558"/>
          </a:xfrm>
          <a:prstGeom prst="rect">
            <a:avLst/>
          </a:prstGeom>
        </p:spPr>
      </p:pic>
      <p:pic>
        <p:nvPicPr>
          <p:cNvPr id="39" name="Graphic 38" descr="Ice cream">
            <a:extLst>
              <a:ext uri="{FF2B5EF4-FFF2-40B4-BE49-F238E27FC236}">
                <a16:creationId xmlns:a16="http://schemas.microsoft.com/office/drawing/2014/main" id="{3149DE33-E8A0-5749-80D2-6C8EDB70A8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4311740" y="2990941"/>
            <a:ext cx="357024" cy="357024"/>
          </a:xfrm>
          <a:prstGeom prst="rect">
            <a:avLst/>
          </a:prstGeom>
        </p:spPr>
      </p:pic>
      <p:pic>
        <p:nvPicPr>
          <p:cNvPr id="42" name="Graphic 41" descr="Fire">
            <a:extLst>
              <a:ext uri="{FF2B5EF4-FFF2-40B4-BE49-F238E27FC236}">
                <a16:creationId xmlns:a16="http://schemas.microsoft.com/office/drawing/2014/main" id="{9972C47B-CC69-4946-B6D7-3B239B86F7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58515" y="2247728"/>
            <a:ext cx="270558" cy="27055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26DFCD02-58AC-1640-9B30-DA277EBC1DBD}"/>
              </a:ext>
            </a:extLst>
          </p:cNvPr>
          <p:cNvSpPr/>
          <p:nvPr/>
        </p:nvSpPr>
        <p:spPr>
          <a:xfrm>
            <a:off x="4562746" y="499996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SH</a:t>
            </a: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1246AAAB-AEE1-3D4B-B0C3-E0BAFA6A878D}"/>
              </a:ext>
            </a:extLst>
          </p:cNvPr>
          <p:cNvSpPr/>
          <p:nvPr/>
        </p:nvSpPr>
        <p:spPr>
          <a:xfrm>
            <a:off x="5191007" y="521762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BF</a:t>
            </a: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2FF51B86-8245-B04D-8932-0E12B6AEA7CF}"/>
              </a:ext>
            </a:extLst>
          </p:cNvPr>
          <p:cNvSpPr/>
          <p:nvPr/>
        </p:nvSpPr>
        <p:spPr>
          <a:xfrm>
            <a:off x="5744624" y="534198"/>
            <a:ext cx="553612" cy="279024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BMS</a:t>
            </a:r>
          </a:p>
        </p:txBody>
      </p:sp>
      <p:sp>
        <p:nvSpPr>
          <p:cNvPr id="52" name="Frame 51">
            <a:extLst>
              <a:ext uri="{FF2B5EF4-FFF2-40B4-BE49-F238E27FC236}">
                <a16:creationId xmlns:a16="http://schemas.microsoft.com/office/drawing/2014/main" id="{069F79DA-DE21-A240-81FD-3E3AAE743605}"/>
              </a:ext>
            </a:extLst>
          </p:cNvPr>
          <p:cNvSpPr/>
          <p:nvPr/>
        </p:nvSpPr>
        <p:spPr>
          <a:xfrm>
            <a:off x="6382215" y="546637"/>
            <a:ext cx="553612" cy="302131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CCV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1378DA81-B627-1F41-96AB-4FE9D02CAC74}"/>
              </a:ext>
            </a:extLst>
          </p:cNvPr>
          <p:cNvSpPr/>
          <p:nvPr/>
        </p:nvSpPr>
        <p:spPr>
          <a:xfrm>
            <a:off x="5946782" y="950966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CK</a:t>
            </a:r>
          </a:p>
        </p:txBody>
      </p:sp>
      <p:sp>
        <p:nvSpPr>
          <p:cNvPr id="56" name="Frame 55">
            <a:extLst>
              <a:ext uri="{FF2B5EF4-FFF2-40B4-BE49-F238E27FC236}">
                <a16:creationId xmlns:a16="http://schemas.microsoft.com/office/drawing/2014/main" id="{0C177A52-62C0-9B41-88F3-2ABB1E56408F}"/>
              </a:ext>
            </a:extLst>
          </p:cNvPr>
          <p:cNvSpPr/>
          <p:nvPr/>
        </p:nvSpPr>
        <p:spPr>
          <a:xfrm>
            <a:off x="6547048" y="963401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FP</a:t>
            </a:r>
          </a:p>
        </p:txBody>
      </p:sp>
      <p:sp>
        <p:nvSpPr>
          <p:cNvPr id="58" name="Frame 57">
            <a:extLst>
              <a:ext uri="{FF2B5EF4-FFF2-40B4-BE49-F238E27FC236}">
                <a16:creationId xmlns:a16="http://schemas.microsoft.com/office/drawing/2014/main" id="{2A77872E-DDD7-F148-9B94-75468B61D1DD}"/>
              </a:ext>
            </a:extLst>
          </p:cNvPr>
          <p:cNvSpPr/>
          <p:nvPr/>
        </p:nvSpPr>
        <p:spPr>
          <a:xfrm>
            <a:off x="5980985" y="1405056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GO</a:t>
            </a:r>
          </a:p>
        </p:txBody>
      </p:sp>
      <p:sp>
        <p:nvSpPr>
          <p:cNvPr id="59" name="Frame 58">
            <a:extLst>
              <a:ext uri="{FF2B5EF4-FFF2-40B4-BE49-F238E27FC236}">
                <a16:creationId xmlns:a16="http://schemas.microsoft.com/office/drawing/2014/main" id="{3E2A0A62-62D2-8440-953B-BDCE31499ACF}"/>
              </a:ext>
            </a:extLst>
          </p:cNvPr>
          <p:cNvSpPr/>
          <p:nvPr/>
        </p:nvSpPr>
        <p:spPr>
          <a:xfrm>
            <a:off x="5974766" y="1809383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HV</a:t>
            </a:r>
          </a:p>
        </p:txBody>
      </p:sp>
      <p:sp>
        <p:nvSpPr>
          <p:cNvPr id="62" name="Frame 61">
            <a:extLst>
              <a:ext uri="{FF2B5EF4-FFF2-40B4-BE49-F238E27FC236}">
                <a16:creationId xmlns:a16="http://schemas.microsoft.com/office/drawing/2014/main" id="{884339A9-55EC-3041-91D9-68BA22CA619B}"/>
              </a:ext>
            </a:extLst>
          </p:cNvPr>
          <p:cNvSpPr/>
          <p:nvPr/>
        </p:nvSpPr>
        <p:spPr>
          <a:xfrm>
            <a:off x="6556380" y="1429936"/>
            <a:ext cx="548081" cy="291466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HTS</a:t>
            </a:r>
          </a:p>
        </p:txBody>
      </p:sp>
      <p:sp>
        <p:nvSpPr>
          <p:cNvPr id="64" name="Frame 63">
            <a:extLst>
              <a:ext uri="{FF2B5EF4-FFF2-40B4-BE49-F238E27FC236}">
                <a16:creationId xmlns:a16="http://schemas.microsoft.com/office/drawing/2014/main" id="{F8F3B63D-34EF-CD4A-A82B-234C34AD1971}"/>
              </a:ext>
            </a:extLst>
          </p:cNvPr>
          <p:cNvSpPr/>
          <p:nvPr/>
        </p:nvSpPr>
        <p:spPr>
          <a:xfrm>
            <a:off x="6556378" y="1845054"/>
            <a:ext cx="548081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HOM</a:t>
            </a:r>
          </a:p>
        </p:txBody>
      </p:sp>
      <p:sp>
        <p:nvSpPr>
          <p:cNvPr id="65" name="Frame 64">
            <a:extLst>
              <a:ext uri="{FF2B5EF4-FFF2-40B4-BE49-F238E27FC236}">
                <a16:creationId xmlns:a16="http://schemas.microsoft.com/office/drawing/2014/main" id="{8594A043-60C9-E848-B7BC-72EC001B884A}"/>
              </a:ext>
            </a:extLst>
          </p:cNvPr>
          <p:cNvSpPr/>
          <p:nvPr/>
        </p:nvSpPr>
        <p:spPr>
          <a:xfrm>
            <a:off x="6550151" y="2254148"/>
            <a:ext cx="548081" cy="300787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HF II</a:t>
            </a:r>
          </a:p>
        </p:txBody>
      </p:sp>
      <p:sp>
        <p:nvSpPr>
          <p:cNvPr id="66" name="Frame 65">
            <a:extLst>
              <a:ext uri="{FF2B5EF4-FFF2-40B4-BE49-F238E27FC236}">
                <a16:creationId xmlns:a16="http://schemas.microsoft.com/office/drawing/2014/main" id="{181C2855-885F-3C4D-87F0-F1DA5908AD5E}"/>
              </a:ext>
            </a:extLst>
          </p:cNvPr>
          <p:cNvSpPr/>
          <p:nvPr/>
        </p:nvSpPr>
        <p:spPr>
          <a:xfrm>
            <a:off x="5984088" y="2238590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HF</a:t>
            </a:r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D1C5B1BC-4A49-D042-8217-63B5E6503686}"/>
              </a:ext>
            </a:extLst>
          </p:cNvPr>
          <p:cNvSpPr/>
          <p:nvPr/>
        </p:nvSpPr>
        <p:spPr>
          <a:xfrm>
            <a:off x="5651294" y="2978822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HH</a:t>
            </a:r>
          </a:p>
        </p:txBody>
      </p:sp>
      <p:sp>
        <p:nvSpPr>
          <p:cNvPr id="74" name="Frame 73">
            <a:extLst>
              <a:ext uri="{FF2B5EF4-FFF2-40B4-BE49-F238E27FC236}">
                <a16:creationId xmlns:a16="http://schemas.microsoft.com/office/drawing/2014/main" id="{117FD5F9-9B94-5142-B191-49ACEEC158B0}"/>
              </a:ext>
            </a:extLst>
          </p:cNvPr>
          <p:cNvSpPr/>
          <p:nvPr/>
        </p:nvSpPr>
        <p:spPr>
          <a:xfrm>
            <a:off x="5653540" y="3347965"/>
            <a:ext cx="522464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WC2</a:t>
            </a:r>
          </a:p>
        </p:txBody>
      </p:sp>
      <p:sp>
        <p:nvSpPr>
          <p:cNvPr id="75" name="Frame 74">
            <a:extLst>
              <a:ext uri="{FF2B5EF4-FFF2-40B4-BE49-F238E27FC236}">
                <a16:creationId xmlns:a16="http://schemas.microsoft.com/office/drawing/2014/main" id="{F2BCAF36-60F4-504A-BB17-C6B8083CE5F1}"/>
              </a:ext>
            </a:extLst>
          </p:cNvPr>
          <p:cNvSpPr/>
          <p:nvPr/>
        </p:nvSpPr>
        <p:spPr>
          <a:xfrm>
            <a:off x="4111860" y="850542"/>
            <a:ext cx="572107" cy="426111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</a:rPr>
              <a:t>SG </a:t>
            </a:r>
            <a:r>
              <a:rPr lang="en-US" sz="800" dirty="0" err="1">
                <a:solidFill>
                  <a:srgbClr val="FFFF00"/>
                </a:solidFill>
              </a:rPr>
              <a:t>BoD</a:t>
            </a:r>
            <a:r>
              <a:rPr lang="en-US" sz="800" dirty="0">
                <a:solidFill>
                  <a:srgbClr val="FFFF00"/>
                </a:solidFill>
              </a:rPr>
              <a:t> &amp; PR </a:t>
            </a:r>
          </a:p>
        </p:txBody>
      </p:sp>
      <p:sp>
        <p:nvSpPr>
          <p:cNvPr id="76" name="Frame 75">
            <a:extLst>
              <a:ext uri="{FF2B5EF4-FFF2-40B4-BE49-F238E27FC236}">
                <a16:creationId xmlns:a16="http://schemas.microsoft.com/office/drawing/2014/main" id="{03A2B345-ED68-5243-82F4-DCABC8AE55F4}"/>
              </a:ext>
            </a:extLst>
          </p:cNvPr>
          <p:cNvSpPr/>
          <p:nvPr/>
        </p:nvSpPr>
        <p:spPr>
          <a:xfrm>
            <a:off x="4736920" y="1066052"/>
            <a:ext cx="572107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00"/>
                </a:solidFill>
              </a:rPr>
              <a:t>Scoring</a:t>
            </a:r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80B34FB3-F037-7E4D-905D-FCF2A28D5C5A}"/>
              </a:ext>
            </a:extLst>
          </p:cNvPr>
          <p:cNvSpPr/>
          <p:nvPr/>
        </p:nvSpPr>
        <p:spPr>
          <a:xfrm>
            <a:off x="5657506" y="3694178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K</a:t>
            </a:r>
          </a:p>
        </p:txBody>
      </p:sp>
      <p:sp>
        <p:nvSpPr>
          <p:cNvPr id="80" name="Frame 79">
            <a:extLst>
              <a:ext uri="{FF2B5EF4-FFF2-40B4-BE49-F238E27FC236}">
                <a16:creationId xmlns:a16="http://schemas.microsoft.com/office/drawing/2014/main" id="{C40C19D3-4D7B-FA4C-AB13-F0B4482A78F7}"/>
              </a:ext>
            </a:extLst>
          </p:cNvPr>
          <p:cNvSpPr/>
          <p:nvPr/>
        </p:nvSpPr>
        <p:spPr>
          <a:xfrm>
            <a:off x="6562589" y="2667816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HG</a:t>
            </a:r>
          </a:p>
        </p:txBody>
      </p:sp>
      <p:sp>
        <p:nvSpPr>
          <p:cNvPr id="81" name="Frame 80">
            <a:extLst>
              <a:ext uri="{FF2B5EF4-FFF2-40B4-BE49-F238E27FC236}">
                <a16:creationId xmlns:a16="http://schemas.microsoft.com/office/drawing/2014/main" id="{BEF3EB92-BE86-604D-B3C2-D45AB6329378}"/>
              </a:ext>
            </a:extLst>
          </p:cNvPr>
          <p:cNvSpPr/>
          <p:nvPr/>
        </p:nvSpPr>
        <p:spPr>
          <a:xfrm>
            <a:off x="6565693" y="3072143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SP</a:t>
            </a:r>
          </a:p>
        </p:txBody>
      </p:sp>
      <p:sp>
        <p:nvSpPr>
          <p:cNvPr id="82" name="Frame 81">
            <a:extLst>
              <a:ext uri="{FF2B5EF4-FFF2-40B4-BE49-F238E27FC236}">
                <a16:creationId xmlns:a16="http://schemas.microsoft.com/office/drawing/2014/main" id="{8FF5C1D4-4D61-D64C-A5FC-A3D07968C503}"/>
              </a:ext>
            </a:extLst>
          </p:cNvPr>
          <p:cNvSpPr/>
          <p:nvPr/>
        </p:nvSpPr>
        <p:spPr>
          <a:xfrm>
            <a:off x="6578537" y="3465202"/>
            <a:ext cx="431223" cy="3163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P</a:t>
            </a:r>
          </a:p>
        </p:txBody>
      </p:sp>
      <p:pic>
        <p:nvPicPr>
          <p:cNvPr id="85" name="Graphic 84" descr="Swimming">
            <a:extLst>
              <a:ext uri="{FF2B5EF4-FFF2-40B4-BE49-F238E27FC236}">
                <a16:creationId xmlns:a16="http://schemas.microsoft.com/office/drawing/2014/main" id="{00F24BCE-EADF-974E-91FA-5377ECE8F8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55725" y="4054642"/>
            <a:ext cx="316345" cy="316345"/>
          </a:xfrm>
          <a:prstGeom prst="rect">
            <a:avLst/>
          </a:prstGeom>
        </p:spPr>
      </p:pic>
      <p:pic>
        <p:nvPicPr>
          <p:cNvPr id="88" name="Graphic 87" descr="Shirt">
            <a:extLst>
              <a:ext uri="{FF2B5EF4-FFF2-40B4-BE49-F238E27FC236}">
                <a16:creationId xmlns:a16="http://schemas.microsoft.com/office/drawing/2014/main" id="{B2A46ED5-01E9-0F4E-BB3A-ADB5F1BB4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69447" y="4972202"/>
            <a:ext cx="288902" cy="288902"/>
          </a:xfrm>
          <a:prstGeom prst="rect">
            <a:avLst/>
          </a:prstGeom>
        </p:spPr>
      </p:pic>
      <p:pic>
        <p:nvPicPr>
          <p:cNvPr id="89" name="Graphic 88" descr="Ice cream">
            <a:extLst>
              <a:ext uri="{FF2B5EF4-FFF2-40B4-BE49-F238E27FC236}">
                <a16:creationId xmlns:a16="http://schemas.microsoft.com/office/drawing/2014/main" id="{D4B20CA9-AD02-1345-A253-5BB2D9671F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9146584" y="5346552"/>
            <a:ext cx="357024" cy="357024"/>
          </a:xfrm>
          <a:prstGeom prst="rect">
            <a:avLst/>
          </a:prstGeom>
        </p:spPr>
      </p:pic>
      <p:pic>
        <p:nvPicPr>
          <p:cNvPr id="91" name="Graphic 90" descr="Burger and drink">
            <a:extLst>
              <a:ext uri="{FF2B5EF4-FFF2-40B4-BE49-F238E27FC236}">
                <a16:creationId xmlns:a16="http://schemas.microsoft.com/office/drawing/2014/main" id="{3334D2CE-C9BE-994B-A6ED-C8AC673295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2811" y="5682255"/>
            <a:ext cx="316345" cy="31634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93" name="Graphic 92" descr="Tropical scene">
            <a:extLst>
              <a:ext uri="{FF2B5EF4-FFF2-40B4-BE49-F238E27FC236}">
                <a16:creationId xmlns:a16="http://schemas.microsoft.com/office/drawing/2014/main" id="{0F10CA95-E65C-744E-A9E5-D5695D5A5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411840">
            <a:off x="9191353" y="6014147"/>
            <a:ext cx="338790" cy="338790"/>
          </a:xfrm>
          <a:prstGeom prst="rect">
            <a:avLst/>
          </a:prstGeom>
        </p:spPr>
      </p:pic>
      <p:pic>
        <p:nvPicPr>
          <p:cNvPr id="94" name="Graphic 93" descr="Dance">
            <a:extLst>
              <a:ext uri="{FF2B5EF4-FFF2-40B4-BE49-F238E27FC236}">
                <a16:creationId xmlns:a16="http://schemas.microsoft.com/office/drawing/2014/main" id="{80E4D00F-C23F-C242-BE7F-62B742268E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87263" y="6362796"/>
            <a:ext cx="316345" cy="316345"/>
          </a:xfrm>
          <a:prstGeom prst="rect">
            <a:avLst/>
          </a:prstGeom>
        </p:spPr>
      </p:pic>
      <p:pic>
        <p:nvPicPr>
          <p:cNvPr id="95" name="Graphic 94" descr="Swimming">
            <a:extLst>
              <a:ext uri="{FF2B5EF4-FFF2-40B4-BE49-F238E27FC236}">
                <a16:creationId xmlns:a16="http://schemas.microsoft.com/office/drawing/2014/main" id="{CEE1127C-FCB6-8141-971F-BD029EAD01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41403" y="2034155"/>
            <a:ext cx="316345" cy="316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88327B-DBC0-8845-8BF4-2AEA4795ACE8}"/>
              </a:ext>
            </a:extLst>
          </p:cNvPr>
          <p:cNvSpPr txBox="1"/>
          <p:nvPr/>
        </p:nvSpPr>
        <p:spPr>
          <a:xfrm>
            <a:off x="4130413" y="3839519"/>
            <a:ext cx="8821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SOUTH Warm Up Pool #1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5F6E41A-397A-0D48-B527-8CEA31A89FC6}"/>
              </a:ext>
            </a:extLst>
          </p:cNvPr>
          <p:cNvSpPr txBox="1"/>
          <p:nvPr/>
        </p:nvSpPr>
        <p:spPr>
          <a:xfrm>
            <a:off x="3748470" y="1593939"/>
            <a:ext cx="1016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Championship Pool #2 </a:t>
            </a:r>
          </a:p>
        </p:txBody>
      </p:sp>
      <p:pic>
        <p:nvPicPr>
          <p:cNvPr id="97" name="Graphic 96" descr="Fire">
            <a:extLst>
              <a:ext uri="{FF2B5EF4-FFF2-40B4-BE49-F238E27FC236}">
                <a16:creationId xmlns:a16="http://schemas.microsoft.com/office/drawing/2014/main" id="{47FE2584-6856-C343-A132-DD5E36E94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21942" y="4990546"/>
            <a:ext cx="270558" cy="2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C71847F-5773-AD40-B00B-3669513D2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51" y="83975"/>
            <a:ext cx="5370357" cy="6554755"/>
          </a:xfrm>
          <a:prstGeom prst="rect">
            <a:avLst/>
          </a:prstGeom>
        </p:spPr>
      </p:pic>
      <p:sp>
        <p:nvSpPr>
          <p:cNvPr id="10" name="Up Arrow 9">
            <a:extLst>
              <a:ext uri="{FF2B5EF4-FFF2-40B4-BE49-F238E27FC236}">
                <a16:creationId xmlns:a16="http://schemas.microsoft.com/office/drawing/2014/main" id="{BE0EE4CB-7242-E742-AFD7-3D727285B761}"/>
              </a:ext>
            </a:extLst>
          </p:cNvPr>
          <p:cNvSpPr/>
          <p:nvPr/>
        </p:nvSpPr>
        <p:spPr>
          <a:xfrm rot="21196644">
            <a:off x="1652452" y="3937518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754C9EDA-BF99-A148-9BA4-634B83B31478}"/>
              </a:ext>
            </a:extLst>
          </p:cNvPr>
          <p:cNvSpPr/>
          <p:nvPr/>
        </p:nvSpPr>
        <p:spPr>
          <a:xfrm rot="21196644">
            <a:off x="1652453" y="3674596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C0FAFC29-F7BE-2649-8E52-2CBB2F920E86}"/>
              </a:ext>
            </a:extLst>
          </p:cNvPr>
          <p:cNvSpPr/>
          <p:nvPr/>
        </p:nvSpPr>
        <p:spPr>
          <a:xfrm rot="334039">
            <a:off x="1653743" y="3068966"/>
            <a:ext cx="183098" cy="22716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DDF8BBEA-873B-8F49-9464-377546FEB753}"/>
              </a:ext>
            </a:extLst>
          </p:cNvPr>
          <p:cNvSpPr/>
          <p:nvPr/>
        </p:nvSpPr>
        <p:spPr>
          <a:xfrm rot="334039">
            <a:off x="1653743" y="2799618"/>
            <a:ext cx="183098" cy="22716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6A0351D7-E95E-D44D-A485-103E6827E085}"/>
              </a:ext>
            </a:extLst>
          </p:cNvPr>
          <p:cNvSpPr/>
          <p:nvPr/>
        </p:nvSpPr>
        <p:spPr>
          <a:xfrm rot="15900875">
            <a:off x="5597290" y="4050318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32FD381C-1FE3-A14B-86FF-1B02CFA8CF4C}"/>
              </a:ext>
            </a:extLst>
          </p:cNvPr>
          <p:cNvSpPr/>
          <p:nvPr/>
        </p:nvSpPr>
        <p:spPr>
          <a:xfrm rot="15339977">
            <a:off x="5045686" y="4141999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D380A130-9EF0-924D-BE0D-1CE94DAAAC59}"/>
              </a:ext>
            </a:extLst>
          </p:cNvPr>
          <p:cNvSpPr/>
          <p:nvPr/>
        </p:nvSpPr>
        <p:spPr>
          <a:xfrm rot="15405257">
            <a:off x="4627269" y="4243405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8FB0E8E3-A996-E24A-B434-C69E6C90D2FE}"/>
              </a:ext>
            </a:extLst>
          </p:cNvPr>
          <p:cNvSpPr/>
          <p:nvPr/>
        </p:nvSpPr>
        <p:spPr>
          <a:xfrm rot="14982425">
            <a:off x="4319170" y="4365790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B11E64BC-0543-5F45-B81D-63F8F722FCC9}"/>
              </a:ext>
            </a:extLst>
          </p:cNvPr>
          <p:cNvSpPr/>
          <p:nvPr/>
        </p:nvSpPr>
        <p:spPr>
          <a:xfrm rot="14847689">
            <a:off x="3981591" y="4545974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E2D532EC-74C8-1048-9B1C-F8FAD51AC6FC}"/>
              </a:ext>
            </a:extLst>
          </p:cNvPr>
          <p:cNvSpPr/>
          <p:nvPr/>
        </p:nvSpPr>
        <p:spPr>
          <a:xfrm rot="15010755">
            <a:off x="3557169" y="4773793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6505C72E-177B-F847-B9B7-6F35204D255E}"/>
              </a:ext>
            </a:extLst>
          </p:cNvPr>
          <p:cNvSpPr/>
          <p:nvPr/>
        </p:nvSpPr>
        <p:spPr>
          <a:xfrm rot="15010755">
            <a:off x="3087590" y="4977272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1FE83553-F1C4-414C-A18D-AFE171BBF491}"/>
              </a:ext>
            </a:extLst>
          </p:cNvPr>
          <p:cNvSpPr/>
          <p:nvPr/>
        </p:nvSpPr>
        <p:spPr>
          <a:xfrm rot="15010755">
            <a:off x="2614111" y="5221554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429CA050-4C5C-B541-AF1B-9BF17BAC3C9D}"/>
              </a:ext>
            </a:extLst>
          </p:cNvPr>
          <p:cNvSpPr/>
          <p:nvPr/>
        </p:nvSpPr>
        <p:spPr>
          <a:xfrm rot="334039">
            <a:off x="1858016" y="2431160"/>
            <a:ext cx="183098" cy="22716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2CB1130A-104D-2143-8609-512A76406ED3}"/>
              </a:ext>
            </a:extLst>
          </p:cNvPr>
          <p:cNvSpPr/>
          <p:nvPr/>
        </p:nvSpPr>
        <p:spPr>
          <a:xfrm rot="334039">
            <a:off x="1960152" y="2062702"/>
            <a:ext cx="183098" cy="22716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C28A383B-3B48-B044-A573-786E79FB3EA8}"/>
              </a:ext>
            </a:extLst>
          </p:cNvPr>
          <p:cNvSpPr/>
          <p:nvPr/>
        </p:nvSpPr>
        <p:spPr>
          <a:xfrm rot="12266245">
            <a:off x="1651662" y="2109650"/>
            <a:ext cx="183098" cy="22716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C601D35E-5CEF-764F-8BCD-C3EAA814AED8}"/>
              </a:ext>
            </a:extLst>
          </p:cNvPr>
          <p:cNvSpPr/>
          <p:nvPr/>
        </p:nvSpPr>
        <p:spPr>
          <a:xfrm rot="12266245">
            <a:off x="1561465" y="2448662"/>
            <a:ext cx="183098" cy="22716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3FD5768B-1354-F042-A3F1-80D5CB0311A9}"/>
              </a:ext>
            </a:extLst>
          </p:cNvPr>
          <p:cNvSpPr/>
          <p:nvPr/>
        </p:nvSpPr>
        <p:spPr>
          <a:xfrm rot="17571129">
            <a:off x="6113478" y="2951344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48719D27-2653-2E48-A505-6650A4C287F0}"/>
              </a:ext>
            </a:extLst>
          </p:cNvPr>
          <p:cNvSpPr/>
          <p:nvPr/>
        </p:nvSpPr>
        <p:spPr>
          <a:xfrm rot="18471366">
            <a:off x="5609745" y="2563222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164B01A0-9365-9541-9372-2D06F2AB8176}"/>
              </a:ext>
            </a:extLst>
          </p:cNvPr>
          <p:cNvSpPr/>
          <p:nvPr/>
        </p:nvSpPr>
        <p:spPr>
          <a:xfrm rot="18471366">
            <a:off x="5306124" y="2261872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>
            <a:extLst>
              <a:ext uri="{FF2B5EF4-FFF2-40B4-BE49-F238E27FC236}">
                <a16:creationId xmlns:a16="http://schemas.microsoft.com/office/drawing/2014/main" id="{02A9A7B7-BCC2-B843-8B86-120F480A150C}"/>
              </a:ext>
            </a:extLst>
          </p:cNvPr>
          <p:cNvSpPr/>
          <p:nvPr/>
        </p:nvSpPr>
        <p:spPr>
          <a:xfrm rot="18471366">
            <a:off x="4923259" y="1951719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7E184B2B-3997-AF4B-84C6-E1408FFF69B8}"/>
              </a:ext>
            </a:extLst>
          </p:cNvPr>
          <p:cNvSpPr/>
          <p:nvPr/>
        </p:nvSpPr>
        <p:spPr>
          <a:xfrm rot="18962054">
            <a:off x="4585647" y="1534953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id="{BA7889FA-D4C1-374C-8502-271B2381537D}"/>
              </a:ext>
            </a:extLst>
          </p:cNvPr>
          <p:cNvSpPr/>
          <p:nvPr/>
        </p:nvSpPr>
        <p:spPr>
          <a:xfrm rot="18962054">
            <a:off x="4190705" y="1192830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FEDEE759-EE95-E446-BA65-7CDEBE7E4967}"/>
              </a:ext>
            </a:extLst>
          </p:cNvPr>
          <p:cNvSpPr/>
          <p:nvPr/>
        </p:nvSpPr>
        <p:spPr>
          <a:xfrm rot="18451845">
            <a:off x="3685205" y="776061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B5307152-09F4-9D4C-95F8-8FC42CB7AE9D}"/>
              </a:ext>
            </a:extLst>
          </p:cNvPr>
          <p:cNvSpPr/>
          <p:nvPr/>
        </p:nvSpPr>
        <p:spPr>
          <a:xfrm rot="17318251">
            <a:off x="3104502" y="519141"/>
            <a:ext cx="185678" cy="2052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Car">
            <a:extLst>
              <a:ext uri="{FF2B5EF4-FFF2-40B4-BE49-F238E27FC236}">
                <a16:creationId xmlns:a16="http://schemas.microsoft.com/office/drawing/2014/main" id="{62204971-E695-234F-8855-85A330363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049546">
            <a:off x="1870091" y="2503272"/>
            <a:ext cx="760690" cy="76069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C963E61-031F-9246-B38B-664EA55DE042}"/>
              </a:ext>
            </a:extLst>
          </p:cNvPr>
          <p:cNvSpPr txBox="1"/>
          <p:nvPr/>
        </p:nvSpPr>
        <p:spPr>
          <a:xfrm>
            <a:off x="8863629" y="878698"/>
            <a:ext cx="28869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PARKING KEY: </a:t>
            </a:r>
          </a:p>
          <a:p>
            <a:endParaRPr lang="en-US" dirty="0"/>
          </a:p>
          <a:p>
            <a:r>
              <a:rPr lang="en-US" dirty="0"/>
              <a:t>Yellow Arrows = Safe Parking</a:t>
            </a:r>
          </a:p>
          <a:p>
            <a:endParaRPr lang="en-US" dirty="0"/>
          </a:p>
          <a:p>
            <a:r>
              <a:rPr lang="en-US" dirty="0"/>
              <a:t>Red Arrows = violators will be ticketed – NOTE THE BIKE LANES</a:t>
            </a:r>
          </a:p>
          <a:p>
            <a:endParaRPr lang="en-US" dirty="0"/>
          </a:p>
          <a:p>
            <a:r>
              <a:rPr lang="en-US" dirty="0"/>
              <a:t>        = Coaches, Parent Rep (1 of each per team), and RMSL Board Parking ONLY</a:t>
            </a:r>
          </a:p>
          <a:p>
            <a:endParaRPr lang="en-US" dirty="0"/>
          </a:p>
          <a:p>
            <a:r>
              <a:rPr lang="en-US" dirty="0"/>
              <a:t>      =  Resident/Tennis</a:t>
            </a:r>
          </a:p>
          <a:p>
            <a:r>
              <a:rPr lang="en-US" dirty="0"/>
              <a:t>           Parking only</a:t>
            </a:r>
          </a:p>
          <a:p>
            <a:br>
              <a:rPr lang="en-US" dirty="0"/>
            </a:br>
            <a:r>
              <a:rPr lang="en-US" dirty="0"/>
              <a:t>NOTE: There will be parking monitors on duty</a:t>
            </a:r>
          </a:p>
        </p:txBody>
      </p:sp>
      <p:pic>
        <p:nvPicPr>
          <p:cNvPr id="39" name="Graphic 38" descr="No sign">
            <a:extLst>
              <a:ext uri="{FF2B5EF4-FFF2-40B4-BE49-F238E27FC236}">
                <a16:creationId xmlns:a16="http://schemas.microsoft.com/office/drawing/2014/main" id="{0484C916-4B63-D244-A741-365074522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1333" y="3291655"/>
            <a:ext cx="457200" cy="457200"/>
          </a:xfrm>
          <a:prstGeom prst="rect">
            <a:avLst/>
          </a:prstGeom>
        </p:spPr>
      </p:pic>
      <p:pic>
        <p:nvPicPr>
          <p:cNvPr id="38" name="Graphic 37" descr="Car">
            <a:extLst>
              <a:ext uri="{FF2B5EF4-FFF2-40B4-BE49-F238E27FC236}">
                <a16:creationId xmlns:a16="http://schemas.microsoft.com/office/drawing/2014/main" id="{2B0566B9-D406-8249-841D-4663979DB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0776" y="3024923"/>
            <a:ext cx="495332" cy="495332"/>
          </a:xfrm>
          <a:prstGeom prst="rect">
            <a:avLst/>
          </a:prstGeom>
        </p:spPr>
      </p:pic>
      <p:pic>
        <p:nvPicPr>
          <p:cNvPr id="40" name="Graphic 39" descr="No sign">
            <a:extLst>
              <a:ext uri="{FF2B5EF4-FFF2-40B4-BE49-F238E27FC236}">
                <a16:creationId xmlns:a16="http://schemas.microsoft.com/office/drawing/2014/main" id="{FA6ADCF6-7C40-0442-890E-960B5865C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7458" y="412927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0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221</Words>
  <Application>Microsoft Macintosh PowerPoint</Application>
  <PresentationFormat>Widescreen</PresentationFormat>
  <Paragraphs>77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Lucero, David</dc:creator>
  <cp:lastModifiedBy>Lucero, David</cp:lastModifiedBy>
  <cp:revision>44</cp:revision>
  <dcterms:created xsi:type="dcterms:W3CDTF">2019-07-03T03:47:02Z</dcterms:created>
  <dcterms:modified xsi:type="dcterms:W3CDTF">2019-07-06T18:20:03Z</dcterms:modified>
</cp:coreProperties>
</file>