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70" r:id="rId2"/>
    <p:sldId id="386" r:id="rId3"/>
    <p:sldId id="397" r:id="rId4"/>
    <p:sldId id="398" r:id="rId5"/>
    <p:sldId id="356" r:id="rId6"/>
    <p:sldId id="361" r:id="rId7"/>
    <p:sldId id="362" r:id="rId8"/>
    <p:sldId id="395" r:id="rId9"/>
    <p:sldId id="365" r:id="rId10"/>
    <p:sldId id="366" r:id="rId11"/>
    <p:sldId id="367" r:id="rId12"/>
    <p:sldId id="374" r:id="rId13"/>
    <p:sldId id="368" r:id="rId14"/>
    <p:sldId id="377" r:id="rId15"/>
    <p:sldId id="396" r:id="rId16"/>
    <p:sldId id="388" r:id="rId17"/>
    <p:sldId id="389" r:id="rId18"/>
    <p:sldId id="390" r:id="rId19"/>
    <p:sldId id="391" r:id="rId20"/>
    <p:sldId id="392" r:id="rId21"/>
    <p:sldId id="393" r:id="rId22"/>
    <p:sldId id="394" r:id="rId23"/>
    <p:sldId id="385"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023" autoAdjust="0"/>
    <p:restoredTop sz="94660"/>
  </p:normalViewPr>
  <p:slideViewPr>
    <p:cSldViewPr snapToGrid="0">
      <p:cViewPr varScale="1">
        <p:scale>
          <a:sx n="111" d="100"/>
          <a:sy n="111" d="100"/>
        </p:scale>
        <p:origin x="1164"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uby, Ben" userId="75529c81-2e21-4110-a158-4e73b2312854" providerId="ADAL" clId="{733575FA-D7AB-4EF2-A759-C8339B272584}"/>
    <pc:docChg chg="modSld">
      <pc:chgData name="Duby, Ben" userId="75529c81-2e21-4110-a158-4e73b2312854" providerId="ADAL" clId="{733575FA-D7AB-4EF2-A759-C8339B272584}" dt="2026-04-30T03:38:45.042" v="46" actId="20577"/>
      <pc:docMkLst>
        <pc:docMk/>
      </pc:docMkLst>
      <pc:sldChg chg="modSp mod">
        <pc:chgData name="Duby, Ben" userId="75529c81-2e21-4110-a158-4e73b2312854" providerId="ADAL" clId="{733575FA-D7AB-4EF2-A759-C8339B272584}" dt="2026-04-30T03:17:59.384" v="42" actId="20577"/>
        <pc:sldMkLst>
          <pc:docMk/>
          <pc:sldMk cId="1349744300" sldId="361"/>
        </pc:sldMkLst>
        <pc:spChg chg="mod">
          <ac:chgData name="Duby, Ben" userId="75529c81-2e21-4110-a158-4e73b2312854" providerId="ADAL" clId="{733575FA-D7AB-4EF2-A759-C8339B272584}" dt="2026-04-30T03:17:59.384" v="42" actId="20577"/>
          <ac:spMkLst>
            <pc:docMk/>
            <pc:sldMk cId="1349744300" sldId="361"/>
            <ac:spMk id="3" creationId="{00000000-0000-0000-0000-000000000000}"/>
          </ac:spMkLst>
        </pc:spChg>
      </pc:sldChg>
      <pc:sldChg chg="modSp mod">
        <pc:chgData name="Duby, Ben" userId="75529c81-2e21-4110-a158-4e73b2312854" providerId="ADAL" clId="{733575FA-D7AB-4EF2-A759-C8339B272584}" dt="2026-04-30T03:38:28.764" v="44" actId="20577"/>
        <pc:sldMkLst>
          <pc:docMk/>
          <pc:sldMk cId="2618492176" sldId="366"/>
        </pc:sldMkLst>
        <pc:spChg chg="mod">
          <ac:chgData name="Duby, Ben" userId="75529c81-2e21-4110-a158-4e73b2312854" providerId="ADAL" clId="{733575FA-D7AB-4EF2-A759-C8339B272584}" dt="2026-04-30T03:38:28.764" v="44" actId="20577"/>
          <ac:spMkLst>
            <pc:docMk/>
            <pc:sldMk cId="2618492176" sldId="366"/>
            <ac:spMk id="3" creationId="{5DC3246E-7747-4BD8-BA26-DB8273E35C7D}"/>
          </ac:spMkLst>
        </pc:spChg>
      </pc:sldChg>
      <pc:sldChg chg="modSp mod">
        <pc:chgData name="Duby, Ben" userId="75529c81-2e21-4110-a158-4e73b2312854" providerId="ADAL" clId="{733575FA-D7AB-4EF2-A759-C8339B272584}" dt="2026-04-30T03:38:45.042" v="46" actId="20577"/>
        <pc:sldMkLst>
          <pc:docMk/>
          <pc:sldMk cId="1075243432" sldId="368"/>
        </pc:sldMkLst>
        <pc:spChg chg="mod">
          <ac:chgData name="Duby, Ben" userId="75529c81-2e21-4110-a158-4e73b2312854" providerId="ADAL" clId="{733575FA-D7AB-4EF2-A759-C8339B272584}" dt="2026-04-30T03:38:45.042" v="46" actId="20577"/>
          <ac:spMkLst>
            <pc:docMk/>
            <pc:sldMk cId="1075243432" sldId="368"/>
            <ac:spMk id="3" creationId="{7F6C64C1-6AB7-4040-88CA-880A43207D41}"/>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71"/>
          <p:cNvGrpSpPr>
            <a:grpSpLocks/>
          </p:cNvGrpSpPr>
          <p:nvPr/>
        </p:nvGrpSpPr>
        <p:grpSpPr bwMode="auto">
          <a:xfrm>
            <a:off x="4234" y="4267200"/>
            <a:ext cx="12187767" cy="2590800"/>
            <a:chOff x="2" y="2688"/>
            <a:chExt cx="5758" cy="1632"/>
          </a:xfrm>
        </p:grpSpPr>
        <p:sp>
          <p:nvSpPr>
            <p:cNvPr id="5" name="Freeform 4"/>
            <p:cNvSpPr>
              <a:spLocks/>
            </p:cNvSpPr>
            <p:nvPr/>
          </p:nvSpPr>
          <p:spPr bwMode="hidden">
            <a:xfrm>
              <a:off x="2" y="2688"/>
              <a:ext cx="5758" cy="1632"/>
            </a:xfrm>
            <a:custGeom>
              <a:avLst/>
              <a:gdLst>
                <a:gd name="T0" fmla="*/ 5776 w 5740"/>
                <a:gd name="T1" fmla="*/ 617 h 4316"/>
                <a:gd name="T2" fmla="*/ 0 w 5740"/>
                <a:gd name="T3" fmla="*/ 617 h 4316"/>
                <a:gd name="T4" fmla="*/ 0 w 5740"/>
                <a:gd name="T5" fmla="*/ 0 h 4316"/>
                <a:gd name="T6" fmla="*/ 5776 w 5740"/>
                <a:gd name="T7" fmla="*/ 0 h 4316"/>
                <a:gd name="T8" fmla="*/ 5776 w 5740"/>
                <a:gd name="T9" fmla="*/ 617 h 4316"/>
                <a:gd name="T10" fmla="*/ 5776 w 5740"/>
                <a:gd name="T11" fmla="*/ 617 h 431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4316">
                  <a:moveTo>
                    <a:pt x="5740" y="4316"/>
                  </a:moveTo>
                  <a:lnTo>
                    <a:pt x="0" y="4316"/>
                  </a:lnTo>
                  <a:lnTo>
                    <a:pt x="0" y="0"/>
                  </a:lnTo>
                  <a:lnTo>
                    <a:pt x="5740" y="0"/>
                  </a:lnTo>
                  <a:lnTo>
                    <a:pt x="5740" y="4316"/>
                  </a:lnTo>
                  <a:close/>
                </a:path>
              </a:pathLst>
            </a:custGeom>
            <a:gradFill rotWithShape="0">
              <a:gsLst>
                <a:gs pos="0">
                  <a:schemeClr val="bg1"/>
                </a:gs>
                <a:gs pos="100000">
                  <a:schemeClr val="accent2"/>
                </a:gs>
              </a:gsLst>
              <a:lin ang="5400000" scaled="1"/>
            </a:gradFill>
            <a:ln w="9525">
              <a:noFill/>
              <a:round/>
              <a:headEnd/>
              <a:tailEnd/>
            </a:ln>
          </p:spPr>
          <p:txBody>
            <a:bodyPr/>
            <a:lstStyle/>
            <a:p>
              <a:pPr>
                <a:defRPr/>
              </a:pPr>
              <a:endParaRPr lang="en-US" sz="1800" dirty="0"/>
            </a:p>
          </p:txBody>
        </p:sp>
        <p:grpSp>
          <p:nvGrpSpPr>
            <p:cNvPr id="6" name="Group 73"/>
            <p:cNvGrpSpPr>
              <a:grpSpLocks/>
            </p:cNvGrpSpPr>
            <p:nvPr userDrawn="1"/>
          </p:nvGrpSpPr>
          <p:grpSpPr bwMode="auto">
            <a:xfrm>
              <a:off x="3528" y="3715"/>
              <a:ext cx="792" cy="521"/>
              <a:chOff x="3527" y="3715"/>
              <a:chExt cx="792" cy="521"/>
            </a:xfrm>
          </p:grpSpPr>
          <p:sp>
            <p:nvSpPr>
              <p:cNvPr id="57" name="Oval 74"/>
              <p:cNvSpPr>
                <a:spLocks noChangeArrowheads="1"/>
              </p:cNvSpPr>
              <p:nvPr/>
            </p:nvSpPr>
            <p:spPr bwMode="hidden">
              <a:xfrm>
                <a:off x="3686" y="3810"/>
                <a:ext cx="532" cy="327"/>
              </a:xfrm>
              <a:prstGeom prst="ellipse">
                <a:avLst/>
              </a:prstGeom>
              <a:gradFill rotWithShape="0">
                <a:gsLst>
                  <a:gs pos="0">
                    <a:schemeClr val="accent2"/>
                  </a:gs>
                  <a:gs pos="100000">
                    <a:schemeClr val="accent2">
                      <a:gamma/>
                      <a:shade val="90980"/>
                      <a:invGamma/>
                    </a:schemeClr>
                  </a:gs>
                </a:gsLst>
                <a:path path="shape">
                  <a:fillToRect l="50000" t="50000" r="50000" b="50000"/>
                </a:path>
              </a:gradFill>
              <a:ln w="9525">
                <a:noFill/>
                <a:round/>
                <a:headEnd/>
                <a:tailEnd/>
              </a:ln>
              <a:effectLst/>
            </p:spPr>
            <p:txBody>
              <a:bodyPr/>
              <a:lstStyle/>
              <a:p>
                <a:pPr eaLnBrk="0" hangingPunct="0">
                  <a:defRPr/>
                </a:pPr>
                <a:endParaRPr lang="en-US" sz="1800" dirty="0">
                  <a:cs typeface="+mn-cs"/>
                </a:endParaRPr>
              </a:p>
            </p:txBody>
          </p:sp>
          <p:sp>
            <p:nvSpPr>
              <p:cNvPr id="58" name="Oval 75"/>
              <p:cNvSpPr>
                <a:spLocks noChangeArrowheads="1"/>
              </p:cNvSpPr>
              <p:nvPr/>
            </p:nvSpPr>
            <p:spPr bwMode="hidden">
              <a:xfrm>
                <a:off x="3726" y="3840"/>
                <a:ext cx="452" cy="275"/>
              </a:xfrm>
              <a:prstGeom prst="ellipse">
                <a:avLst/>
              </a:prstGeom>
              <a:gradFill rotWithShape="0">
                <a:gsLst>
                  <a:gs pos="0">
                    <a:schemeClr val="accent2">
                      <a:gamma/>
                      <a:shade val="90980"/>
                      <a:invGamma/>
                    </a:schemeClr>
                  </a:gs>
                  <a:gs pos="100000">
                    <a:schemeClr val="accent2"/>
                  </a:gs>
                </a:gsLst>
                <a:lin ang="5400000" scaled="1"/>
              </a:gradFill>
              <a:ln w="9525">
                <a:noFill/>
                <a:round/>
                <a:headEnd/>
                <a:tailEnd/>
              </a:ln>
              <a:effectLst/>
            </p:spPr>
            <p:txBody>
              <a:bodyPr/>
              <a:lstStyle/>
              <a:p>
                <a:pPr eaLnBrk="0" hangingPunct="0">
                  <a:defRPr/>
                </a:pPr>
                <a:endParaRPr lang="en-US" sz="1800" dirty="0">
                  <a:cs typeface="+mn-cs"/>
                </a:endParaRPr>
              </a:p>
            </p:txBody>
          </p:sp>
          <p:sp>
            <p:nvSpPr>
              <p:cNvPr id="59" name="Oval 76"/>
              <p:cNvSpPr>
                <a:spLocks noChangeArrowheads="1"/>
              </p:cNvSpPr>
              <p:nvPr/>
            </p:nvSpPr>
            <p:spPr bwMode="hidden">
              <a:xfrm>
                <a:off x="3782" y="3872"/>
                <a:ext cx="344" cy="207"/>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pPr eaLnBrk="0" hangingPunct="0">
                  <a:defRPr/>
                </a:pPr>
                <a:endParaRPr lang="en-US" sz="1800" dirty="0">
                  <a:cs typeface="+mn-cs"/>
                </a:endParaRPr>
              </a:p>
            </p:txBody>
          </p:sp>
          <p:sp>
            <p:nvSpPr>
              <p:cNvPr id="60" name="Oval 77"/>
              <p:cNvSpPr>
                <a:spLocks noChangeArrowheads="1"/>
              </p:cNvSpPr>
              <p:nvPr/>
            </p:nvSpPr>
            <p:spPr bwMode="hidden">
              <a:xfrm>
                <a:off x="3822" y="3896"/>
                <a:ext cx="262" cy="159"/>
              </a:xfrm>
              <a:prstGeom prst="ellipse">
                <a:avLst/>
              </a:prstGeom>
              <a:gradFill rotWithShape="0">
                <a:gsLst>
                  <a:gs pos="0">
                    <a:schemeClr val="accent2">
                      <a:gamma/>
                      <a:shade val="96863"/>
                      <a:invGamma/>
                    </a:schemeClr>
                  </a:gs>
                  <a:gs pos="100000">
                    <a:schemeClr val="accent2"/>
                  </a:gs>
                </a:gsLst>
                <a:lin ang="5400000" scaled="1"/>
              </a:gradFill>
              <a:ln w="9525">
                <a:noFill/>
                <a:round/>
                <a:headEnd/>
                <a:tailEnd/>
              </a:ln>
              <a:effectLst/>
            </p:spPr>
            <p:txBody>
              <a:bodyPr/>
              <a:lstStyle/>
              <a:p>
                <a:pPr eaLnBrk="0" hangingPunct="0">
                  <a:defRPr/>
                </a:pPr>
                <a:endParaRPr lang="en-US" sz="1800" dirty="0">
                  <a:cs typeface="+mn-cs"/>
                </a:endParaRPr>
              </a:p>
            </p:txBody>
          </p:sp>
          <p:sp>
            <p:nvSpPr>
              <p:cNvPr id="61" name="Oval 78"/>
              <p:cNvSpPr>
                <a:spLocks noChangeArrowheads="1"/>
              </p:cNvSpPr>
              <p:nvPr/>
            </p:nvSpPr>
            <p:spPr bwMode="hidden">
              <a:xfrm>
                <a:off x="3856" y="3922"/>
                <a:ext cx="192" cy="107"/>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pPr eaLnBrk="0" hangingPunct="0">
                  <a:defRPr/>
                </a:pPr>
                <a:endParaRPr lang="en-US" sz="1800" dirty="0">
                  <a:cs typeface="+mn-cs"/>
                </a:endParaRPr>
              </a:p>
            </p:txBody>
          </p:sp>
          <p:sp>
            <p:nvSpPr>
              <p:cNvPr id="62" name="Freeform 79"/>
              <p:cNvSpPr>
                <a:spLocks/>
              </p:cNvSpPr>
              <p:nvPr/>
            </p:nvSpPr>
            <p:spPr bwMode="hidden">
              <a:xfrm>
                <a:off x="3575" y="3715"/>
                <a:ext cx="383" cy="161"/>
              </a:xfrm>
              <a:custGeom>
                <a:avLst/>
                <a:gdLst/>
                <a:ahLst/>
                <a:cxnLst>
                  <a:cxn ang="0">
                    <a:pos x="376" y="12"/>
                  </a:cxn>
                  <a:cxn ang="0">
                    <a:pos x="257" y="24"/>
                  </a:cxn>
                  <a:cxn ang="0">
                    <a:pos x="149" y="54"/>
                  </a:cxn>
                  <a:cxn ang="0">
                    <a:pos x="101" y="77"/>
                  </a:cxn>
                  <a:cxn ang="0">
                    <a:pos x="59" y="101"/>
                  </a:cxn>
                  <a:cxn ang="0">
                    <a:pos x="24" y="131"/>
                  </a:cxn>
                  <a:cxn ang="0">
                    <a:pos x="0" y="161"/>
                  </a:cxn>
                  <a:cxn ang="0">
                    <a:pos x="0" y="137"/>
                  </a:cxn>
                  <a:cxn ang="0">
                    <a:pos x="29" y="107"/>
                  </a:cxn>
                  <a:cxn ang="0">
                    <a:pos x="65" y="83"/>
                  </a:cxn>
                  <a:cxn ang="0">
                    <a:pos x="155" y="36"/>
                  </a:cxn>
                  <a:cxn ang="0">
                    <a:pos x="257" y="12"/>
                  </a:cxn>
                  <a:cxn ang="0">
                    <a:pos x="376" y="0"/>
                  </a:cxn>
                  <a:cxn ang="0">
                    <a:pos x="376" y="0"/>
                  </a:cxn>
                  <a:cxn ang="0">
                    <a:pos x="382" y="0"/>
                  </a:cxn>
                  <a:cxn ang="0">
                    <a:pos x="382" y="12"/>
                  </a:cxn>
                  <a:cxn ang="0">
                    <a:pos x="376" y="12"/>
                  </a:cxn>
                  <a:cxn ang="0">
                    <a:pos x="376" y="12"/>
                  </a:cxn>
                  <a:cxn ang="0">
                    <a:pos x="376" y="12"/>
                  </a:cxn>
                </a:cxnLst>
                <a:rect l="0" t="0" r="r" b="b"/>
                <a:pathLst>
                  <a:path w="382" h="161">
                    <a:moveTo>
                      <a:pt x="376" y="12"/>
                    </a:moveTo>
                    <a:lnTo>
                      <a:pt x="257" y="24"/>
                    </a:lnTo>
                    <a:lnTo>
                      <a:pt x="149" y="54"/>
                    </a:lnTo>
                    <a:lnTo>
                      <a:pt x="101" y="77"/>
                    </a:lnTo>
                    <a:lnTo>
                      <a:pt x="59" y="101"/>
                    </a:lnTo>
                    <a:lnTo>
                      <a:pt x="24" y="131"/>
                    </a:lnTo>
                    <a:lnTo>
                      <a:pt x="0" y="161"/>
                    </a:lnTo>
                    <a:lnTo>
                      <a:pt x="0" y="137"/>
                    </a:lnTo>
                    <a:lnTo>
                      <a:pt x="29" y="107"/>
                    </a:lnTo>
                    <a:lnTo>
                      <a:pt x="65" y="83"/>
                    </a:lnTo>
                    <a:lnTo>
                      <a:pt x="155" y="36"/>
                    </a:lnTo>
                    <a:lnTo>
                      <a:pt x="257" y="12"/>
                    </a:lnTo>
                    <a:lnTo>
                      <a:pt x="376" y="0"/>
                    </a:lnTo>
                    <a:lnTo>
                      <a:pt x="376" y="0"/>
                    </a:lnTo>
                    <a:lnTo>
                      <a:pt x="382" y="0"/>
                    </a:lnTo>
                    <a:lnTo>
                      <a:pt x="382" y="12"/>
                    </a:lnTo>
                    <a:lnTo>
                      <a:pt x="376" y="12"/>
                    </a:lnTo>
                    <a:lnTo>
                      <a:pt x="376" y="12"/>
                    </a:lnTo>
                    <a:lnTo>
                      <a:pt x="376" y="12"/>
                    </a:lnTo>
                    <a:close/>
                  </a:path>
                </a:pathLst>
              </a:custGeom>
              <a:gradFill rotWithShape="0">
                <a:gsLst>
                  <a:gs pos="0">
                    <a:schemeClr val="accent2">
                      <a:gamma/>
                      <a:shade val="94118"/>
                      <a:invGamma/>
                    </a:schemeClr>
                  </a:gs>
                  <a:gs pos="100000">
                    <a:schemeClr val="accent2"/>
                  </a:gs>
                </a:gsLst>
                <a:lin ang="5400000" scaled="1"/>
              </a:gradFill>
              <a:ln w="9525">
                <a:noFill/>
                <a:round/>
                <a:headEnd/>
                <a:tailEnd/>
              </a:ln>
            </p:spPr>
            <p:txBody>
              <a:bodyPr/>
              <a:lstStyle/>
              <a:p>
                <a:pPr eaLnBrk="0" hangingPunct="0">
                  <a:defRPr/>
                </a:pPr>
                <a:endParaRPr lang="en-US" sz="1800" dirty="0">
                  <a:cs typeface="+mn-cs"/>
                </a:endParaRPr>
              </a:p>
            </p:txBody>
          </p:sp>
          <p:sp>
            <p:nvSpPr>
              <p:cNvPr id="63" name="Freeform 80"/>
              <p:cNvSpPr>
                <a:spLocks/>
              </p:cNvSpPr>
              <p:nvPr/>
            </p:nvSpPr>
            <p:spPr bwMode="hidden">
              <a:xfrm>
                <a:off x="3695" y="4170"/>
                <a:ext cx="444" cy="66"/>
              </a:xfrm>
              <a:custGeom>
                <a:avLst/>
                <a:gdLst/>
                <a:ahLst/>
                <a:cxnLst>
                  <a:cxn ang="0">
                    <a:pos x="257" y="54"/>
                  </a:cxn>
                  <a:cxn ang="0">
                    <a:pos x="353" y="48"/>
                  </a:cxn>
                  <a:cxn ang="0">
                    <a:pos x="443" y="24"/>
                  </a:cxn>
                  <a:cxn ang="0">
                    <a:pos x="443" y="36"/>
                  </a:cxn>
                  <a:cxn ang="0">
                    <a:pos x="353" y="60"/>
                  </a:cxn>
                  <a:cxn ang="0">
                    <a:pos x="257" y="66"/>
                  </a:cxn>
                  <a:cxn ang="0">
                    <a:pos x="186" y="60"/>
                  </a:cxn>
                  <a:cxn ang="0">
                    <a:pos x="120" y="48"/>
                  </a:cxn>
                  <a:cxn ang="0">
                    <a:pos x="60" y="36"/>
                  </a:cxn>
                  <a:cxn ang="0">
                    <a:pos x="0" y="12"/>
                  </a:cxn>
                  <a:cxn ang="0">
                    <a:pos x="0" y="0"/>
                  </a:cxn>
                  <a:cxn ang="0">
                    <a:pos x="54" y="24"/>
                  </a:cxn>
                  <a:cxn ang="0">
                    <a:pos x="120" y="36"/>
                  </a:cxn>
                  <a:cxn ang="0">
                    <a:pos x="186" y="48"/>
                  </a:cxn>
                  <a:cxn ang="0">
                    <a:pos x="257" y="54"/>
                  </a:cxn>
                  <a:cxn ang="0">
                    <a:pos x="257" y="54"/>
                  </a:cxn>
                </a:cxnLst>
                <a:rect l="0" t="0" r="r" b="b"/>
                <a:pathLst>
                  <a:path w="443" h="66">
                    <a:moveTo>
                      <a:pt x="257" y="54"/>
                    </a:moveTo>
                    <a:lnTo>
                      <a:pt x="353" y="48"/>
                    </a:lnTo>
                    <a:lnTo>
                      <a:pt x="443" y="24"/>
                    </a:lnTo>
                    <a:lnTo>
                      <a:pt x="443" y="36"/>
                    </a:lnTo>
                    <a:lnTo>
                      <a:pt x="353" y="60"/>
                    </a:lnTo>
                    <a:lnTo>
                      <a:pt x="257" y="66"/>
                    </a:lnTo>
                    <a:lnTo>
                      <a:pt x="186" y="60"/>
                    </a:lnTo>
                    <a:lnTo>
                      <a:pt x="120" y="48"/>
                    </a:lnTo>
                    <a:lnTo>
                      <a:pt x="60" y="36"/>
                    </a:lnTo>
                    <a:lnTo>
                      <a:pt x="0" y="12"/>
                    </a:lnTo>
                    <a:lnTo>
                      <a:pt x="0" y="0"/>
                    </a:lnTo>
                    <a:lnTo>
                      <a:pt x="54" y="24"/>
                    </a:lnTo>
                    <a:lnTo>
                      <a:pt x="120" y="36"/>
                    </a:lnTo>
                    <a:lnTo>
                      <a:pt x="186" y="48"/>
                    </a:lnTo>
                    <a:lnTo>
                      <a:pt x="257" y="54"/>
                    </a:lnTo>
                    <a:lnTo>
                      <a:pt x="257" y="54"/>
                    </a:lnTo>
                    <a:close/>
                  </a:path>
                </a:pathLst>
              </a:custGeom>
              <a:gradFill rotWithShape="0">
                <a:gsLst>
                  <a:gs pos="0">
                    <a:schemeClr val="accent2">
                      <a:gamma/>
                      <a:shade val="84706"/>
                      <a:invGamma/>
                    </a:schemeClr>
                  </a:gs>
                  <a:gs pos="100000">
                    <a:schemeClr val="accent2"/>
                  </a:gs>
                </a:gsLst>
                <a:lin ang="18900000" scaled="1"/>
              </a:gradFill>
              <a:ln w="9525">
                <a:noFill/>
                <a:round/>
                <a:headEnd/>
                <a:tailEnd/>
              </a:ln>
            </p:spPr>
            <p:txBody>
              <a:bodyPr/>
              <a:lstStyle/>
              <a:p>
                <a:pPr eaLnBrk="0" hangingPunct="0">
                  <a:defRPr/>
                </a:pPr>
                <a:endParaRPr lang="en-US" sz="1800" dirty="0">
                  <a:cs typeface="+mn-cs"/>
                </a:endParaRPr>
              </a:p>
            </p:txBody>
          </p:sp>
          <p:sp>
            <p:nvSpPr>
              <p:cNvPr id="64" name="Freeform 81"/>
              <p:cNvSpPr>
                <a:spLocks/>
              </p:cNvSpPr>
              <p:nvPr/>
            </p:nvSpPr>
            <p:spPr bwMode="hidden">
              <a:xfrm>
                <a:off x="3527" y="3906"/>
                <a:ext cx="89" cy="216"/>
              </a:xfrm>
              <a:custGeom>
                <a:avLst/>
                <a:gdLst/>
                <a:ahLst/>
                <a:cxnLst>
                  <a:cxn ang="0">
                    <a:pos x="12" y="66"/>
                  </a:cxn>
                  <a:cxn ang="0">
                    <a:pos x="18" y="108"/>
                  </a:cxn>
                  <a:cxn ang="0">
                    <a:pos x="36" y="144"/>
                  </a:cxn>
                  <a:cxn ang="0">
                    <a:pos x="60" y="180"/>
                  </a:cxn>
                  <a:cxn ang="0">
                    <a:pos x="89" y="216"/>
                  </a:cxn>
                  <a:cxn ang="0">
                    <a:pos x="72" y="216"/>
                  </a:cxn>
                  <a:cxn ang="0">
                    <a:pos x="42" y="180"/>
                  </a:cxn>
                  <a:cxn ang="0">
                    <a:pos x="18" y="144"/>
                  </a:cxn>
                  <a:cxn ang="0">
                    <a:pos x="6" y="108"/>
                  </a:cxn>
                  <a:cxn ang="0">
                    <a:pos x="0" y="66"/>
                  </a:cxn>
                  <a:cxn ang="0">
                    <a:pos x="0" y="30"/>
                  </a:cxn>
                  <a:cxn ang="0">
                    <a:pos x="12" y="0"/>
                  </a:cxn>
                  <a:cxn ang="0">
                    <a:pos x="30" y="0"/>
                  </a:cxn>
                  <a:cxn ang="0">
                    <a:pos x="18" y="30"/>
                  </a:cxn>
                  <a:cxn ang="0">
                    <a:pos x="12" y="66"/>
                  </a:cxn>
                  <a:cxn ang="0">
                    <a:pos x="12" y="66"/>
                  </a:cxn>
                </a:cxnLst>
                <a:rect l="0" t="0" r="r" b="b"/>
                <a:pathLst>
                  <a:path w="89" h="216">
                    <a:moveTo>
                      <a:pt x="12" y="66"/>
                    </a:moveTo>
                    <a:lnTo>
                      <a:pt x="18" y="108"/>
                    </a:lnTo>
                    <a:lnTo>
                      <a:pt x="36" y="144"/>
                    </a:lnTo>
                    <a:lnTo>
                      <a:pt x="60" y="180"/>
                    </a:lnTo>
                    <a:lnTo>
                      <a:pt x="89" y="216"/>
                    </a:lnTo>
                    <a:lnTo>
                      <a:pt x="72" y="216"/>
                    </a:lnTo>
                    <a:lnTo>
                      <a:pt x="42" y="180"/>
                    </a:lnTo>
                    <a:lnTo>
                      <a:pt x="18" y="144"/>
                    </a:lnTo>
                    <a:lnTo>
                      <a:pt x="6" y="108"/>
                    </a:lnTo>
                    <a:lnTo>
                      <a:pt x="0" y="66"/>
                    </a:lnTo>
                    <a:lnTo>
                      <a:pt x="0" y="30"/>
                    </a:lnTo>
                    <a:lnTo>
                      <a:pt x="12" y="0"/>
                    </a:lnTo>
                    <a:lnTo>
                      <a:pt x="30" y="0"/>
                    </a:lnTo>
                    <a:lnTo>
                      <a:pt x="18" y="30"/>
                    </a:lnTo>
                    <a:lnTo>
                      <a:pt x="12" y="66"/>
                    </a:lnTo>
                    <a:lnTo>
                      <a:pt x="12" y="66"/>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pPr eaLnBrk="0" hangingPunct="0">
                  <a:defRPr/>
                </a:pPr>
                <a:endParaRPr lang="en-US" sz="1800" dirty="0">
                  <a:cs typeface="+mn-cs"/>
                </a:endParaRPr>
              </a:p>
            </p:txBody>
          </p:sp>
          <p:sp>
            <p:nvSpPr>
              <p:cNvPr id="65" name="Freeform 82"/>
              <p:cNvSpPr>
                <a:spLocks/>
              </p:cNvSpPr>
              <p:nvPr/>
            </p:nvSpPr>
            <p:spPr bwMode="hidden">
              <a:xfrm>
                <a:off x="3569" y="3745"/>
                <a:ext cx="750" cy="461"/>
              </a:xfrm>
              <a:custGeom>
                <a:avLst/>
                <a:gdLst/>
                <a:ahLst/>
                <a:cxnLst>
                  <a:cxn ang="0">
                    <a:pos x="382" y="443"/>
                  </a:cxn>
                  <a:cxn ang="0">
                    <a:pos x="311" y="437"/>
                  </a:cxn>
                  <a:cxn ang="0">
                    <a:pos x="245" y="425"/>
                  </a:cxn>
                  <a:cxn ang="0">
                    <a:pos x="185" y="407"/>
                  </a:cxn>
                  <a:cxn ang="0">
                    <a:pos x="131" y="383"/>
                  </a:cxn>
                  <a:cxn ang="0">
                    <a:pos x="83" y="347"/>
                  </a:cxn>
                  <a:cxn ang="0">
                    <a:pos x="53" y="311"/>
                  </a:cxn>
                  <a:cxn ang="0">
                    <a:pos x="30" y="269"/>
                  </a:cxn>
                  <a:cxn ang="0">
                    <a:pos x="24" y="227"/>
                  </a:cxn>
                  <a:cxn ang="0">
                    <a:pos x="30" y="185"/>
                  </a:cxn>
                  <a:cxn ang="0">
                    <a:pos x="53" y="143"/>
                  </a:cxn>
                  <a:cxn ang="0">
                    <a:pos x="83" y="107"/>
                  </a:cxn>
                  <a:cxn ang="0">
                    <a:pos x="131" y="77"/>
                  </a:cxn>
                  <a:cxn ang="0">
                    <a:pos x="185" y="47"/>
                  </a:cxn>
                  <a:cxn ang="0">
                    <a:pos x="245" y="30"/>
                  </a:cxn>
                  <a:cxn ang="0">
                    <a:pos x="311" y="18"/>
                  </a:cxn>
                  <a:cxn ang="0">
                    <a:pos x="382" y="12"/>
                  </a:cxn>
                  <a:cxn ang="0">
                    <a:pos x="478" y="18"/>
                  </a:cxn>
                  <a:cxn ang="0">
                    <a:pos x="562" y="41"/>
                  </a:cxn>
                  <a:cxn ang="0">
                    <a:pos x="562" y="36"/>
                  </a:cxn>
                  <a:cxn ang="0">
                    <a:pos x="562" y="30"/>
                  </a:cxn>
                  <a:cxn ang="0">
                    <a:pos x="478" y="6"/>
                  </a:cxn>
                  <a:cxn ang="0">
                    <a:pos x="382" y="0"/>
                  </a:cxn>
                  <a:cxn ang="0">
                    <a:pos x="305" y="6"/>
                  </a:cxn>
                  <a:cxn ang="0">
                    <a:pos x="233" y="18"/>
                  </a:cxn>
                  <a:cxn ang="0">
                    <a:pos x="167" y="41"/>
                  </a:cxn>
                  <a:cxn ang="0">
                    <a:pos x="113" y="65"/>
                  </a:cxn>
                  <a:cxn ang="0">
                    <a:pos x="65" y="101"/>
                  </a:cxn>
                  <a:cxn ang="0">
                    <a:pos x="30" y="137"/>
                  </a:cxn>
                  <a:cxn ang="0">
                    <a:pos x="6" y="179"/>
                  </a:cxn>
                  <a:cxn ang="0">
                    <a:pos x="0" y="227"/>
                  </a:cxn>
                  <a:cxn ang="0">
                    <a:pos x="6" y="275"/>
                  </a:cxn>
                  <a:cxn ang="0">
                    <a:pos x="30" y="317"/>
                  </a:cxn>
                  <a:cxn ang="0">
                    <a:pos x="65" y="359"/>
                  </a:cxn>
                  <a:cxn ang="0">
                    <a:pos x="113" y="395"/>
                  </a:cxn>
                  <a:cxn ang="0">
                    <a:pos x="167" y="419"/>
                  </a:cxn>
                  <a:cxn ang="0">
                    <a:pos x="233" y="443"/>
                  </a:cxn>
                  <a:cxn ang="0">
                    <a:pos x="305" y="455"/>
                  </a:cxn>
                  <a:cxn ang="0">
                    <a:pos x="382" y="461"/>
                  </a:cxn>
                  <a:cxn ang="0">
                    <a:pos x="448" y="455"/>
                  </a:cxn>
                  <a:cxn ang="0">
                    <a:pos x="508" y="449"/>
                  </a:cxn>
                  <a:cxn ang="0">
                    <a:pos x="609" y="413"/>
                  </a:cxn>
                  <a:cxn ang="0">
                    <a:pos x="657" y="389"/>
                  </a:cxn>
                  <a:cxn ang="0">
                    <a:pos x="693" y="359"/>
                  </a:cxn>
                  <a:cxn ang="0">
                    <a:pos x="723" y="329"/>
                  </a:cxn>
                  <a:cxn ang="0">
                    <a:pos x="747" y="293"/>
                  </a:cxn>
                  <a:cxn ang="0">
                    <a:pos x="741" y="287"/>
                  </a:cxn>
                  <a:cxn ang="0">
                    <a:pos x="729" y="281"/>
                  </a:cxn>
                  <a:cxn ang="0">
                    <a:pos x="711" y="317"/>
                  </a:cxn>
                  <a:cxn ang="0">
                    <a:pos x="681" y="347"/>
                  </a:cxn>
                  <a:cxn ang="0">
                    <a:pos x="645" y="377"/>
                  </a:cxn>
                  <a:cxn ang="0">
                    <a:pos x="604" y="401"/>
                  </a:cxn>
                  <a:cxn ang="0">
                    <a:pos x="502" y="431"/>
                  </a:cxn>
                  <a:cxn ang="0">
                    <a:pos x="442" y="443"/>
                  </a:cxn>
                  <a:cxn ang="0">
                    <a:pos x="382" y="443"/>
                  </a:cxn>
                  <a:cxn ang="0">
                    <a:pos x="382" y="443"/>
                  </a:cxn>
                </a:cxnLst>
                <a:rect l="0" t="0" r="r" b="b"/>
                <a:pathLst>
                  <a:path w="747" h="461">
                    <a:moveTo>
                      <a:pt x="382" y="443"/>
                    </a:moveTo>
                    <a:lnTo>
                      <a:pt x="311" y="437"/>
                    </a:lnTo>
                    <a:lnTo>
                      <a:pt x="245" y="425"/>
                    </a:lnTo>
                    <a:lnTo>
                      <a:pt x="185" y="407"/>
                    </a:lnTo>
                    <a:lnTo>
                      <a:pt x="131" y="383"/>
                    </a:lnTo>
                    <a:lnTo>
                      <a:pt x="83" y="347"/>
                    </a:lnTo>
                    <a:lnTo>
                      <a:pt x="53" y="311"/>
                    </a:lnTo>
                    <a:lnTo>
                      <a:pt x="30" y="269"/>
                    </a:lnTo>
                    <a:lnTo>
                      <a:pt x="24" y="227"/>
                    </a:lnTo>
                    <a:lnTo>
                      <a:pt x="30" y="185"/>
                    </a:lnTo>
                    <a:lnTo>
                      <a:pt x="53" y="143"/>
                    </a:lnTo>
                    <a:lnTo>
                      <a:pt x="83" y="107"/>
                    </a:lnTo>
                    <a:lnTo>
                      <a:pt x="131" y="77"/>
                    </a:lnTo>
                    <a:lnTo>
                      <a:pt x="185" y="47"/>
                    </a:lnTo>
                    <a:lnTo>
                      <a:pt x="245" y="30"/>
                    </a:lnTo>
                    <a:lnTo>
                      <a:pt x="311" y="18"/>
                    </a:lnTo>
                    <a:lnTo>
                      <a:pt x="382" y="12"/>
                    </a:lnTo>
                    <a:lnTo>
                      <a:pt x="478" y="18"/>
                    </a:lnTo>
                    <a:lnTo>
                      <a:pt x="562" y="41"/>
                    </a:lnTo>
                    <a:lnTo>
                      <a:pt x="562" y="36"/>
                    </a:lnTo>
                    <a:lnTo>
                      <a:pt x="562" y="30"/>
                    </a:lnTo>
                    <a:lnTo>
                      <a:pt x="478" y="6"/>
                    </a:lnTo>
                    <a:lnTo>
                      <a:pt x="382" y="0"/>
                    </a:lnTo>
                    <a:lnTo>
                      <a:pt x="305" y="6"/>
                    </a:lnTo>
                    <a:lnTo>
                      <a:pt x="233" y="18"/>
                    </a:lnTo>
                    <a:lnTo>
                      <a:pt x="167" y="41"/>
                    </a:lnTo>
                    <a:lnTo>
                      <a:pt x="113" y="65"/>
                    </a:lnTo>
                    <a:lnTo>
                      <a:pt x="65" y="101"/>
                    </a:lnTo>
                    <a:lnTo>
                      <a:pt x="30" y="137"/>
                    </a:lnTo>
                    <a:lnTo>
                      <a:pt x="6" y="179"/>
                    </a:lnTo>
                    <a:lnTo>
                      <a:pt x="0" y="227"/>
                    </a:lnTo>
                    <a:lnTo>
                      <a:pt x="6" y="275"/>
                    </a:lnTo>
                    <a:lnTo>
                      <a:pt x="30" y="317"/>
                    </a:lnTo>
                    <a:lnTo>
                      <a:pt x="65" y="359"/>
                    </a:lnTo>
                    <a:lnTo>
                      <a:pt x="113" y="395"/>
                    </a:lnTo>
                    <a:lnTo>
                      <a:pt x="167" y="419"/>
                    </a:lnTo>
                    <a:lnTo>
                      <a:pt x="233" y="443"/>
                    </a:lnTo>
                    <a:lnTo>
                      <a:pt x="305" y="455"/>
                    </a:lnTo>
                    <a:lnTo>
                      <a:pt x="382" y="461"/>
                    </a:lnTo>
                    <a:lnTo>
                      <a:pt x="448" y="455"/>
                    </a:lnTo>
                    <a:lnTo>
                      <a:pt x="508" y="449"/>
                    </a:lnTo>
                    <a:lnTo>
                      <a:pt x="609" y="413"/>
                    </a:lnTo>
                    <a:lnTo>
                      <a:pt x="657" y="389"/>
                    </a:lnTo>
                    <a:lnTo>
                      <a:pt x="693" y="359"/>
                    </a:lnTo>
                    <a:lnTo>
                      <a:pt x="723" y="329"/>
                    </a:lnTo>
                    <a:lnTo>
                      <a:pt x="747" y="293"/>
                    </a:lnTo>
                    <a:lnTo>
                      <a:pt x="741" y="287"/>
                    </a:lnTo>
                    <a:lnTo>
                      <a:pt x="729" y="281"/>
                    </a:lnTo>
                    <a:lnTo>
                      <a:pt x="711" y="317"/>
                    </a:lnTo>
                    <a:lnTo>
                      <a:pt x="681" y="347"/>
                    </a:lnTo>
                    <a:lnTo>
                      <a:pt x="645" y="377"/>
                    </a:lnTo>
                    <a:lnTo>
                      <a:pt x="604" y="401"/>
                    </a:lnTo>
                    <a:lnTo>
                      <a:pt x="502" y="431"/>
                    </a:lnTo>
                    <a:lnTo>
                      <a:pt x="442" y="443"/>
                    </a:lnTo>
                    <a:lnTo>
                      <a:pt x="382" y="443"/>
                    </a:lnTo>
                    <a:lnTo>
                      <a:pt x="382" y="443"/>
                    </a:lnTo>
                    <a:close/>
                  </a:path>
                </a:pathLst>
              </a:custGeom>
              <a:gradFill rotWithShape="0">
                <a:gsLst>
                  <a:gs pos="0">
                    <a:schemeClr val="accent2"/>
                  </a:gs>
                  <a:gs pos="100000">
                    <a:schemeClr val="accent2">
                      <a:gamma/>
                      <a:shade val="90980"/>
                      <a:invGamma/>
                    </a:schemeClr>
                  </a:gs>
                </a:gsLst>
                <a:path path="rect">
                  <a:fillToRect l="50000" t="50000" r="50000" b="50000"/>
                </a:path>
              </a:gradFill>
              <a:ln w="9525">
                <a:noFill/>
                <a:round/>
                <a:headEnd/>
                <a:tailEnd/>
              </a:ln>
            </p:spPr>
            <p:txBody>
              <a:bodyPr/>
              <a:lstStyle/>
              <a:p>
                <a:pPr eaLnBrk="0" hangingPunct="0">
                  <a:defRPr/>
                </a:pPr>
                <a:endParaRPr lang="en-US" sz="1800" dirty="0">
                  <a:cs typeface="+mn-cs"/>
                </a:endParaRPr>
              </a:p>
            </p:txBody>
          </p:sp>
          <p:sp>
            <p:nvSpPr>
              <p:cNvPr id="66" name="Freeform 83"/>
              <p:cNvSpPr>
                <a:spLocks/>
              </p:cNvSpPr>
              <p:nvPr/>
            </p:nvSpPr>
            <p:spPr bwMode="hidden">
              <a:xfrm>
                <a:off x="4037" y="3721"/>
                <a:ext cx="96" cy="30"/>
              </a:xfrm>
              <a:custGeom>
                <a:avLst/>
                <a:gdLst/>
                <a:ahLst/>
                <a:cxnLst>
                  <a:cxn ang="0">
                    <a:pos x="0" y="0"/>
                  </a:cxn>
                  <a:cxn ang="0">
                    <a:pos x="0" y="12"/>
                  </a:cxn>
                  <a:cxn ang="0">
                    <a:pos x="48" y="18"/>
                  </a:cxn>
                  <a:cxn ang="0">
                    <a:pos x="96" y="30"/>
                  </a:cxn>
                  <a:cxn ang="0">
                    <a:pos x="96" y="24"/>
                  </a:cxn>
                  <a:cxn ang="0">
                    <a:pos x="96" y="18"/>
                  </a:cxn>
                  <a:cxn ang="0">
                    <a:pos x="48" y="12"/>
                  </a:cxn>
                  <a:cxn ang="0">
                    <a:pos x="0" y="0"/>
                  </a:cxn>
                  <a:cxn ang="0">
                    <a:pos x="0" y="0"/>
                  </a:cxn>
                </a:cxnLst>
                <a:rect l="0" t="0" r="r" b="b"/>
                <a:pathLst>
                  <a:path w="96" h="30">
                    <a:moveTo>
                      <a:pt x="0" y="0"/>
                    </a:moveTo>
                    <a:lnTo>
                      <a:pt x="0" y="12"/>
                    </a:lnTo>
                    <a:lnTo>
                      <a:pt x="48" y="18"/>
                    </a:lnTo>
                    <a:lnTo>
                      <a:pt x="96" y="30"/>
                    </a:lnTo>
                    <a:lnTo>
                      <a:pt x="96" y="24"/>
                    </a:lnTo>
                    <a:lnTo>
                      <a:pt x="96" y="18"/>
                    </a:lnTo>
                    <a:lnTo>
                      <a:pt x="48" y="12"/>
                    </a:lnTo>
                    <a:lnTo>
                      <a:pt x="0" y="0"/>
                    </a:lnTo>
                    <a:lnTo>
                      <a:pt x="0" y="0"/>
                    </a:lnTo>
                    <a:close/>
                  </a:path>
                </a:pathLst>
              </a:custGeom>
              <a:gradFill rotWithShape="0">
                <a:gsLst>
                  <a:gs pos="0">
                    <a:schemeClr val="accent2"/>
                  </a:gs>
                  <a:gs pos="100000">
                    <a:schemeClr val="accent2">
                      <a:gamma/>
                      <a:shade val="87843"/>
                      <a:invGamma/>
                    </a:schemeClr>
                  </a:gs>
                </a:gsLst>
                <a:lin ang="0" scaled="1"/>
              </a:gradFill>
              <a:ln w="9525">
                <a:noFill/>
                <a:round/>
                <a:headEnd/>
                <a:tailEnd/>
              </a:ln>
            </p:spPr>
            <p:txBody>
              <a:bodyPr/>
              <a:lstStyle/>
              <a:p>
                <a:pPr eaLnBrk="0" hangingPunct="0">
                  <a:defRPr/>
                </a:pPr>
                <a:endParaRPr lang="en-US" sz="1800" dirty="0">
                  <a:cs typeface="+mn-cs"/>
                </a:endParaRPr>
              </a:p>
            </p:txBody>
          </p:sp>
          <p:sp>
            <p:nvSpPr>
              <p:cNvPr id="67" name="Oval 84"/>
              <p:cNvSpPr>
                <a:spLocks noChangeArrowheads="1"/>
              </p:cNvSpPr>
              <p:nvPr/>
            </p:nvSpPr>
            <p:spPr bwMode="hidden">
              <a:xfrm>
                <a:off x="3910" y="3948"/>
                <a:ext cx="84" cy="53"/>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pPr eaLnBrk="0" hangingPunct="0">
                  <a:defRPr/>
                </a:pPr>
                <a:endParaRPr lang="en-US" sz="1800" dirty="0">
                  <a:cs typeface="+mn-cs"/>
                </a:endParaRPr>
              </a:p>
            </p:txBody>
          </p:sp>
        </p:grpSp>
        <p:grpSp>
          <p:nvGrpSpPr>
            <p:cNvPr id="7" name="Group 85"/>
            <p:cNvGrpSpPr>
              <a:grpSpLocks/>
            </p:cNvGrpSpPr>
            <p:nvPr userDrawn="1"/>
          </p:nvGrpSpPr>
          <p:grpSpPr bwMode="auto">
            <a:xfrm>
              <a:off x="1776" y="3631"/>
              <a:ext cx="1626" cy="683"/>
              <a:chOff x="1776" y="3631"/>
              <a:chExt cx="1626" cy="683"/>
            </a:xfrm>
          </p:grpSpPr>
          <p:sp>
            <p:nvSpPr>
              <p:cNvPr id="39" name="Oval 86"/>
              <p:cNvSpPr>
                <a:spLocks noChangeArrowheads="1"/>
              </p:cNvSpPr>
              <p:nvPr/>
            </p:nvSpPr>
            <p:spPr bwMode="hidden">
              <a:xfrm>
                <a:off x="2268" y="3934"/>
                <a:ext cx="638" cy="377"/>
              </a:xfrm>
              <a:prstGeom prst="ellipse">
                <a:avLst/>
              </a:prstGeom>
              <a:gradFill rotWithShape="0">
                <a:gsLst>
                  <a:gs pos="0">
                    <a:schemeClr val="accent2">
                      <a:gamma/>
                      <a:shade val="87843"/>
                      <a:invGamma/>
                    </a:schemeClr>
                  </a:gs>
                  <a:gs pos="100000">
                    <a:schemeClr val="accent2"/>
                  </a:gs>
                </a:gsLst>
                <a:lin ang="2700000" scaled="1"/>
              </a:gradFill>
              <a:ln w="9525">
                <a:noFill/>
                <a:round/>
                <a:headEnd/>
                <a:tailEnd/>
              </a:ln>
              <a:effectLst/>
            </p:spPr>
            <p:txBody>
              <a:bodyPr/>
              <a:lstStyle/>
              <a:p>
                <a:pPr eaLnBrk="0" hangingPunct="0">
                  <a:defRPr/>
                </a:pPr>
                <a:endParaRPr lang="en-US" sz="1800" dirty="0">
                  <a:cs typeface="+mn-cs"/>
                </a:endParaRPr>
              </a:p>
            </p:txBody>
          </p:sp>
          <p:sp>
            <p:nvSpPr>
              <p:cNvPr id="40" name="Oval 87"/>
              <p:cNvSpPr>
                <a:spLocks noChangeArrowheads="1"/>
              </p:cNvSpPr>
              <p:nvPr/>
            </p:nvSpPr>
            <p:spPr bwMode="hidden">
              <a:xfrm>
                <a:off x="2314" y="3958"/>
                <a:ext cx="543" cy="332"/>
              </a:xfrm>
              <a:prstGeom prst="ellipse">
                <a:avLst/>
              </a:prstGeom>
              <a:gradFill rotWithShape="0">
                <a:gsLst>
                  <a:gs pos="0">
                    <a:schemeClr val="accent2"/>
                  </a:gs>
                  <a:gs pos="100000">
                    <a:schemeClr val="accent2">
                      <a:gamma/>
                      <a:shade val="87843"/>
                      <a:invGamma/>
                    </a:schemeClr>
                  </a:gs>
                </a:gsLst>
                <a:lin ang="2700000" scaled="1"/>
              </a:gradFill>
              <a:ln w="9525">
                <a:noFill/>
                <a:round/>
                <a:headEnd/>
                <a:tailEnd/>
              </a:ln>
              <a:effectLst/>
            </p:spPr>
            <p:txBody>
              <a:bodyPr/>
              <a:lstStyle/>
              <a:p>
                <a:pPr eaLnBrk="0" hangingPunct="0">
                  <a:defRPr/>
                </a:pPr>
                <a:endParaRPr lang="en-US" sz="1800" dirty="0">
                  <a:cs typeface="+mn-cs"/>
                </a:endParaRPr>
              </a:p>
            </p:txBody>
          </p:sp>
          <p:sp>
            <p:nvSpPr>
              <p:cNvPr id="41" name="Oval 88"/>
              <p:cNvSpPr>
                <a:spLocks noChangeArrowheads="1"/>
              </p:cNvSpPr>
              <p:nvPr/>
            </p:nvSpPr>
            <p:spPr bwMode="hidden">
              <a:xfrm>
                <a:off x="2341" y="3979"/>
                <a:ext cx="501" cy="299"/>
              </a:xfrm>
              <a:prstGeom prst="ellipse">
                <a:avLst/>
              </a:prstGeom>
              <a:gradFill rotWithShape="0">
                <a:gsLst>
                  <a:gs pos="0">
                    <a:schemeClr val="accent2">
                      <a:gamma/>
                      <a:shade val="90980"/>
                      <a:invGamma/>
                    </a:schemeClr>
                  </a:gs>
                  <a:gs pos="100000">
                    <a:schemeClr val="accent2"/>
                  </a:gs>
                </a:gsLst>
                <a:lin ang="2700000" scaled="1"/>
              </a:gradFill>
              <a:ln w="9525">
                <a:noFill/>
                <a:round/>
                <a:headEnd/>
                <a:tailEnd/>
              </a:ln>
              <a:effectLst/>
            </p:spPr>
            <p:txBody>
              <a:bodyPr/>
              <a:lstStyle/>
              <a:p>
                <a:pPr eaLnBrk="0" hangingPunct="0">
                  <a:defRPr/>
                </a:pPr>
                <a:endParaRPr lang="en-US" sz="1800" dirty="0">
                  <a:cs typeface="+mn-cs"/>
                </a:endParaRPr>
              </a:p>
            </p:txBody>
          </p:sp>
          <p:sp>
            <p:nvSpPr>
              <p:cNvPr id="42" name="Oval 89"/>
              <p:cNvSpPr>
                <a:spLocks noChangeArrowheads="1"/>
              </p:cNvSpPr>
              <p:nvPr/>
            </p:nvSpPr>
            <p:spPr bwMode="hidden">
              <a:xfrm>
                <a:off x="2368" y="3997"/>
                <a:ext cx="444" cy="258"/>
              </a:xfrm>
              <a:prstGeom prst="ellipse">
                <a:avLst/>
              </a:prstGeom>
              <a:gradFill rotWithShape="0">
                <a:gsLst>
                  <a:gs pos="0">
                    <a:schemeClr val="accent2">
                      <a:gamma/>
                      <a:shade val="87843"/>
                      <a:invGamma/>
                    </a:schemeClr>
                  </a:gs>
                  <a:gs pos="100000">
                    <a:schemeClr val="accent2"/>
                  </a:gs>
                </a:gsLst>
                <a:lin ang="5400000" scaled="1"/>
              </a:gradFill>
              <a:ln w="9525">
                <a:noFill/>
                <a:round/>
                <a:headEnd/>
                <a:tailEnd/>
              </a:ln>
              <a:effectLst/>
            </p:spPr>
            <p:txBody>
              <a:bodyPr/>
              <a:lstStyle/>
              <a:p>
                <a:pPr eaLnBrk="0" hangingPunct="0">
                  <a:defRPr/>
                </a:pPr>
                <a:endParaRPr lang="en-US" sz="1800" dirty="0">
                  <a:cs typeface="+mn-cs"/>
                </a:endParaRPr>
              </a:p>
            </p:txBody>
          </p:sp>
          <p:sp>
            <p:nvSpPr>
              <p:cNvPr id="43" name="Oval 90"/>
              <p:cNvSpPr>
                <a:spLocks noChangeArrowheads="1"/>
              </p:cNvSpPr>
              <p:nvPr/>
            </p:nvSpPr>
            <p:spPr bwMode="hidden">
              <a:xfrm>
                <a:off x="2385" y="4005"/>
                <a:ext cx="413" cy="240"/>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pPr eaLnBrk="0" hangingPunct="0">
                  <a:defRPr/>
                </a:pPr>
                <a:endParaRPr lang="en-US" sz="1800" dirty="0">
                  <a:cs typeface="+mn-cs"/>
                </a:endParaRPr>
              </a:p>
            </p:txBody>
          </p:sp>
          <p:sp>
            <p:nvSpPr>
              <p:cNvPr id="44" name="Oval 91"/>
              <p:cNvSpPr>
                <a:spLocks noChangeArrowheads="1"/>
              </p:cNvSpPr>
              <p:nvPr/>
            </p:nvSpPr>
            <p:spPr bwMode="hidden">
              <a:xfrm>
                <a:off x="2437" y="4026"/>
                <a:ext cx="306" cy="192"/>
              </a:xfrm>
              <a:prstGeom prst="ellipse">
                <a:avLst/>
              </a:prstGeom>
              <a:gradFill rotWithShape="0">
                <a:gsLst>
                  <a:gs pos="0">
                    <a:schemeClr val="accent2">
                      <a:gamma/>
                      <a:shade val="87843"/>
                      <a:invGamma/>
                    </a:schemeClr>
                  </a:gs>
                  <a:gs pos="100000">
                    <a:schemeClr val="accent2"/>
                  </a:gs>
                </a:gsLst>
                <a:lin ang="5400000" scaled="1"/>
              </a:gradFill>
              <a:ln w="9525">
                <a:noFill/>
                <a:round/>
                <a:headEnd/>
                <a:tailEnd/>
              </a:ln>
              <a:effectLst/>
            </p:spPr>
            <p:txBody>
              <a:bodyPr/>
              <a:lstStyle/>
              <a:p>
                <a:pPr eaLnBrk="0" hangingPunct="0">
                  <a:defRPr/>
                </a:pPr>
                <a:endParaRPr lang="en-US" sz="1800" dirty="0">
                  <a:cs typeface="+mn-cs"/>
                </a:endParaRPr>
              </a:p>
            </p:txBody>
          </p:sp>
          <p:sp>
            <p:nvSpPr>
              <p:cNvPr id="45" name="Oval 92"/>
              <p:cNvSpPr>
                <a:spLocks noChangeArrowheads="1"/>
              </p:cNvSpPr>
              <p:nvPr/>
            </p:nvSpPr>
            <p:spPr bwMode="hidden">
              <a:xfrm>
                <a:off x="2476" y="4056"/>
                <a:ext cx="227" cy="135"/>
              </a:xfrm>
              <a:prstGeom prst="ellipse">
                <a:avLst/>
              </a:prstGeom>
              <a:gradFill rotWithShape="0">
                <a:gsLst>
                  <a:gs pos="0">
                    <a:schemeClr val="accent2"/>
                  </a:gs>
                  <a:gs pos="100000">
                    <a:schemeClr val="accent2">
                      <a:gamma/>
                      <a:shade val="90980"/>
                      <a:invGamma/>
                    </a:schemeClr>
                  </a:gs>
                </a:gsLst>
                <a:lin ang="2700000" scaled="1"/>
              </a:gradFill>
              <a:ln w="9525">
                <a:noFill/>
                <a:round/>
                <a:headEnd/>
                <a:tailEnd/>
              </a:ln>
              <a:effectLst/>
            </p:spPr>
            <p:txBody>
              <a:bodyPr/>
              <a:lstStyle/>
              <a:p>
                <a:pPr eaLnBrk="0" hangingPunct="0">
                  <a:defRPr/>
                </a:pPr>
                <a:endParaRPr lang="en-US" sz="1800" dirty="0">
                  <a:cs typeface="+mn-cs"/>
                </a:endParaRPr>
              </a:p>
            </p:txBody>
          </p:sp>
          <p:sp>
            <p:nvSpPr>
              <p:cNvPr id="46" name="Oval 93"/>
              <p:cNvSpPr>
                <a:spLocks noChangeArrowheads="1"/>
              </p:cNvSpPr>
              <p:nvPr/>
            </p:nvSpPr>
            <p:spPr bwMode="hidden">
              <a:xfrm>
                <a:off x="2542" y="4097"/>
                <a:ext cx="90" cy="60"/>
              </a:xfrm>
              <a:prstGeom prst="ellipse">
                <a:avLst/>
              </a:prstGeom>
              <a:gradFill rotWithShape="0">
                <a:gsLst>
                  <a:gs pos="0">
                    <a:schemeClr val="accent2"/>
                  </a:gs>
                  <a:gs pos="100000">
                    <a:schemeClr val="accent2">
                      <a:gamma/>
                      <a:shade val="90980"/>
                      <a:invGamma/>
                    </a:schemeClr>
                  </a:gs>
                </a:gsLst>
                <a:lin ang="0" scaled="1"/>
              </a:gradFill>
              <a:ln w="9525">
                <a:noFill/>
                <a:round/>
                <a:headEnd/>
                <a:tailEnd/>
              </a:ln>
              <a:effectLst/>
            </p:spPr>
            <p:txBody>
              <a:bodyPr/>
              <a:lstStyle/>
              <a:p>
                <a:pPr eaLnBrk="0" hangingPunct="0">
                  <a:defRPr/>
                </a:pPr>
                <a:endParaRPr lang="en-US" sz="1800" dirty="0">
                  <a:cs typeface="+mn-cs"/>
                </a:endParaRPr>
              </a:p>
            </p:txBody>
          </p:sp>
          <p:sp>
            <p:nvSpPr>
              <p:cNvPr id="47" name="Freeform 94"/>
              <p:cNvSpPr>
                <a:spLocks/>
              </p:cNvSpPr>
              <p:nvPr/>
            </p:nvSpPr>
            <p:spPr bwMode="hidden">
              <a:xfrm>
                <a:off x="2585" y="3822"/>
                <a:ext cx="449" cy="186"/>
              </a:xfrm>
              <a:custGeom>
                <a:avLst/>
                <a:gdLst/>
                <a:ahLst/>
                <a:cxnLst>
                  <a:cxn ang="0">
                    <a:pos x="6" y="6"/>
                  </a:cxn>
                  <a:cxn ang="0">
                    <a:pos x="78" y="12"/>
                  </a:cxn>
                  <a:cxn ang="0">
                    <a:pos x="150" y="18"/>
                  </a:cxn>
                  <a:cxn ang="0">
                    <a:pos x="215" y="36"/>
                  </a:cxn>
                  <a:cxn ang="0">
                    <a:pos x="275" y="60"/>
                  </a:cxn>
                  <a:cxn ang="0">
                    <a:pos x="329" y="84"/>
                  </a:cxn>
                  <a:cxn ang="0">
                    <a:pos x="377" y="114"/>
                  </a:cxn>
                  <a:cxn ang="0">
                    <a:pos x="419" y="150"/>
                  </a:cxn>
                  <a:cxn ang="0">
                    <a:pos x="448" y="186"/>
                  </a:cxn>
                  <a:cxn ang="0">
                    <a:pos x="448" y="162"/>
                  </a:cxn>
                  <a:cxn ang="0">
                    <a:pos x="413" y="126"/>
                  </a:cxn>
                  <a:cxn ang="0">
                    <a:pos x="371" y="96"/>
                  </a:cxn>
                  <a:cxn ang="0">
                    <a:pos x="323" y="66"/>
                  </a:cxn>
                  <a:cxn ang="0">
                    <a:pos x="269" y="48"/>
                  </a:cxn>
                  <a:cxn ang="0">
                    <a:pos x="144" y="12"/>
                  </a:cxn>
                  <a:cxn ang="0">
                    <a:pos x="78" y="6"/>
                  </a:cxn>
                  <a:cxn ang="0">
                    <a:pos x="6" y="0"/>
                  </a:cxn>
                  <a:cxn ang="0">
                    <a:pos x="0" y="0"/>
                  </a:cxn>
                  <a:cxn ang="0">
                    <a:pos x="0" y="0"/>
                  </a:cxn>
                  <a:cxn ang="0">
                    <a:pos x="0" y="6"/>
                  </a:cxn>
                  <a:cxn ang="0">
                    <a:pos x="0" y="6"/>
                  </a:cxn>
                  <a:cxn ang="0">
                    <a:pos x="6" y="6"/>
                  </a:cxn>
                  <a:cxn ang="0">
                    <a:pos x="6" y="6"/>
                  </a:cxn>
                </a:cxnLst>
                <a:rect l="0" t="0" r="r" b="b"/>
                <a:pathLst>
                  <a:path w="448" h="186">
                    <a:moveTo>
                      <a:pt x="6" y="6"/>
                    </a:moveTo>
                    <a:lnTo>
                      <a:pt x="78" y="12"/>
                    </a:lnTo>
                    <a:lnTo>
                      <a:pt x="150" y="18"/>
                    </a:lnTo>
                    <a:lnTo>
                      <a:pt x="215" y="36"/>
                    </a:lnTo>
                    <a:lnTo>
                      <a:pt x="275" y="60"/>
                    </a:lnTo>
                    <a:lnTo>
                      <a:pt x="329" y="84"/>
                    </a:lnTo>
                    <a:lnTo>
                      <a:pt x="377" y="114"/>
                    </a:lnTo>
                    <a:lnTo>
                      <a:pt x="419" y="150"/>
                    </a:lnTo>
                    <a:lnTo>
                      <a:pt x="448" y="186"/>
                    </a:lnTo>
                    <a:lnTo>
                      <a:pt x="448" y="162"/>
                    </a:lnTo>
                    <a:lnTo>
                      <a:pt x="413" y="126"/>
                    </a:lnTo>
                    <a:lnTo>
                      <a:pt x="371" y="96"/>
                    </a:lnTo>
                    <a:lnTo>
                      <a:pt x="323" y="66"/>
                    </a:lnTo>
                    <a:lnTo>
                      <a:pt x="269" y="48"/>
                    </a:lnTo>
                    <a:lnTo>
                      <a:pt x="144" y="12"/>
                    </a:lnTo>
                    <a:lnTo>
                      <a:pt x="78" y="6"/>
                    </a:lnTo>
                    <a:lnTo>
                      <a:pt x="6" y="0"/>
                    </a:lnTo>
                    <a:lnTo>
                      <a:pt x="0" y="0"/>
                    </a:lnTo>
                    <a:lnTo>
                      <a:pt x="0" y="0"/>
                    </a:lnTo>
                    <a:lnTo>
                      <a:pt x="0" y="6"/>
                    </a:lnTo>
                    <a:lnTo>
                      <a:pt x="0" y="6"/>
                    </a:lnTo>
                    <a:lnTo>
                      <a:pt x="6" y="6"/>
                    </a:lnTo>
                    <a:lnTo>
                      <a:pt x="6" y="6"/>
                    </a:lnTo>
                    <a:close/>
                  </a:path>
                </a:pathLst>
              </a:custGeom>
              <a:gradFill rotWithShape="0">
                <a:gsLst>
                  <a:gs pos="0">
                    <a:schemeClr val="accent2">
                      <a:gamma/>
                      <a:shade val="90980"/>
                      <a:invGamma/>
                    </a:schemeClr>
                  </a:gs>
                  <a:gs pos="100000">
                    <a:schemeClr val="accent2"/>
                  </a:gs>
                </a:gsLst>
                <a:lin ang="5400000" scaled="1"/>
              </a:gradFill>
              <a:ln w="9525">
                <a:noFill/>
                <a:round/>
                <a:headEnd/>
                <a:tailEnd/>
              </a:ln>
            </p:spPr>
            <p:txBody>
              <a:bodyPr/>
              <a:lstStyle/>
              <a:p>
                <a:pPr eaLnBrk="0" hangingPunct="0">
                  <a:defRPr/>
                </a:pPr>
                <a:endParaRPr lang="en-US" sz="1800" dirty="0">
                  <a:cs typeface="+mn-cs"/>
                </a:endParaRPr>
              </a:p>
            </p:txBody>
          </p:sp>
          <p:sp>
            <p:nvSpPr>
              <p:cNvPr id="48" name="Freeform 95"/>
              <p:cNvSpPr>
                <a:spLocks/>
              </p:cNvSpPr>
              <p:nvPr/>
            </p:nvSpPr>
            <p:spPr bwMode="hidden">
              <a:xfrm>
                <a:off x="2142" y="3852"/>
                <a:ext cx="892" cy="462"/>
              </a:xfrm>
              <a:custGeom>
                <a:avLst/>
                <a:gdLst/>
                <a:ahLst/>
                <a:cxnLst>
                  <a:cxn ang="0">
                    <a:pos x="23" y="276"/>
                  </a:cxn>
                  <a:cxn ang="0">
                    <a:pos x="29" y="222"/>
                  </a:cxn>
                  <a:cxn ang="0">
                    <a:pos x="59" y="174"/>
                  </a:cxn>
                  <a:cxn ang="0">
                    <a:pos x="95" y="132"/>
                  </a:cxn>
                  <a:cxn ang="0">
                    <a:pos x="149" y="96"/>
                  </a:cxn>
                  <a:cxn ang="0">
                    <a:pos x="209" y="60"/>
                  </a:cxn>
                  <a:cxn ang="0">
                    <a:pos x="281" y="36"/>
                  </a:cxn>
                  <a:cxn ang="0">
                    <a:pos x="364" y="24"/>
                  </a:cxn>
                  <a:cxn ang="0">
                    <a:pos x="448" y="18"/>
                  </a:cxn>
                  <a:cxn ang="0">
                    <a:pos x="532" y="24"/>
                  </a:cxn>
                  <a:cxn ang="0">
                    <a:pos x="609" y="36"/>
                  </a:cxn>
                  <a:cxn ang="0">
                    <a:pos x="681" y="60"/>
                  </a:cxn>
                  <a:cxn ang="0">
                    <a:pos x="741" y="96"/>
                  </a:cxn>
                  <a:cxn ang="0">
                    <a:pos x="795" y="132"/>
                  </a:cxn>
                  <a:cxn ang="0">
                    <a:pos x="831" y="174"/>
                  </a:cxn>
                  <a:cxn ang="0">
                    <a:pos x="861" y="222"/>
                  </a:cxn>
                  <a:cxn ang="0">
                    <a:pos x="867" y="276"/>
                  </a:cxn>
                  <a:cxn ang="0">
                    <a:pos x="855" y="330"/>
                  </a:cxn>
                  <a:cxn ang="0">
                    <a:pos x="831" y="378"/>
                  </a:cxn>
                  <a:cxn ang="0">
                    <a:pos x="783" y="426"/>
                  </a:cxn>
                  <a:cxn ang="0">
                    <a:pos x="723" y="462"/>
                  </a:cxn>
                  <a:cxn ang="0">
                    <a:pos x="765" y="462"/>
                  </a:cxn>
                  <a:cxn ang="0">
                    <a:pos x="819" y="426"/>
                  </a:cxn>
                  <a:cxn ang="0">
                    <a:pos x="855" y="378"/>
                  </a:cxn>
                  <a:cxn ang="0">
                    <a:pos x="884" y="330"/>
                  </a:cxn>
                  <a:cxn ang="0">
                    <a:pos x="890" y="276"/>
                  </a:cxn>
                  <a:cxn ang="0">
                    <a:pos x="884" y="222"/>
                  </a:cxn>
                  <a:cxn ang="0">
                    <a:pos x="855" y="168"/>
                  </a:cxn>
                  <a:cxn ang="0">
                    <a:pos x="813" y="120"/>
                  </a:cxn>
                  <a:cxn ang="0">
                    <a:pos x="759" y="84"/>
                  </a:cxn>
                  <a:cxn ang="0">
                    <a:pos x="693" y="48"/>
                  </a:cxn>
                  <a:cxn ang="0">
                    <a:pos x="621" y="24"/>
                  </a:cxn>
                  <a:cxn ang="0">
                    <a:pos x="538" y="6"/>
                  </a:cxn>
                  <a:cxn ang="0">
                    <a:pos x="448" y="0"/>
                  </a:cxn>
                  <a:cxn ang="0">
                    <a:pos x="358" y="6"/>
                  </a:cxn>
                  <a:cxn ang="0">
                    <a:pos x="275" y="24"/>
                  </a:cxn>
                  <a:cxn ang="0">
                    <a:pos x="197" y="48"/>
                  </a:cxn>
                  <a:cxn ang="0">
                    <a:pos x="131" y="84"/>
                  </a:cxn>
                  <a:cxn ang="0">
                    <a:pos x="77" y="120"/>
                  </a:cxn>
                  <a:cxn ang="0">
                    <a:pos x="35" y="168"/>
                  </a:cxn>
                  <a:cxn ang="0">
                    <a:pos x="12" y="222"/>
                  </a:cxn>
                  <a:cxn ang="0">
                    <a:pos x="0" y="276"/>
                  </a:cxn>
                  <a:cxn ang="0">
                    <a:pos x="6" y="330"/>
                  </a:cxn>
                  <a:cxn ang="0">
                    <a:pos x="35" y="378"/>
                  </a:cxn>
                  <a:cxn ang="0">
                    <a:pos x="71" y="426"/>
                  </a:cxn>
                  <a:cxn ang="0">
                    <a:pos x="125" y="462"/>
                  </a:cxn>
                  <a:cxn ang="0">
                    <a:pos x="167" y="462"/>
                  </a:cxn>
                  <a:cxn ang="0">
                    <a:pos x="107" y="426"/>
                  </a:cxn>
                  <a:cxn ang="0">
                    <a:pos x="59" y="378"/>
                  </a:cxn>
                  <a:cxn ang="0">
                    <a:pos x="35" y="330"/>
                  </a:cxn>
                  <a:cxn ang="0">
                    <a:pos x="23" y="276"/>
                  </a:cxn>
                  <a:cxn ang="0">
                    <a:pos x="23" y="276"/>
                  </a:cxn>
                </a:cxnLst>
                <a:rect l="0" t="0" r="r" b="b"/>
                <a:pathLst>
                  <a:path w="890" h="462">
                    <a:moveTo>
                      <a:pt x="23" y="276"/>
                    </a:moveTo>
                    <a:lnTo>
                      <a:pt x="29" y="222"/>
                    </a:lnTo>
                    <a:lnTo>
                      <a:pt x="59" y="174"/>
                    </a:lnTo>
                    <a:lnTo>
                      <a:pt x="95" y="132"/>
                    </a:lnTo>
                    <a:lnTo>
                      <a:pt x="149" y="96"/>
                    </a:lnTo>
                    <a:lnTo>
                      <a:pt x="209" y="60"/>
                    </a:lnTo>
                    <a:lnTo>
                      <a:pt x="281" y="36"/>
                    </a:lnTo>
                    <a:lnTo>
                      <a:pt x="364" y="24"/>
                    </a:lnTo>
                    <a:lnTo>
                      <a:pt x="448" y="18"/>
                    </a:lnTo>
                    <a:lnTo>
                      <a:pt x="532" y="24"/>
                    </a:lnTo>
                    <a:lnTo>
                      <a:pt x="609" y="36"/>
                    </a:lnTo>
                    <a:lnTo>
                      <a:pt x="681" y="60"/>
                    </a:lnTo>
                    <a:lnTo>
                      <a:pt x="741" y="96"/>
                    </a:lnTo>
                    <a:lnTo>
                      <a:pt x="795" y="132"/>
                    </a:lnTo>
                    <a:lnTo>
                      <a:pt x="831" y="174"/>
                    </a:lnTo>
                    <a:lnTo>
                      <a:pt x="861" y="222"/>
                    </a:lnTo>
                    <a:lnTo>
                      <a:pt x="867" y="276"/>
                    </a:lnTo>
                    <a:lnTo>
                      <a:pt x="855" y="330"/>
                    </a:lnTo>
                    <a:lnTo>
                      <a:pt x="831" y="378"/>
                    </a:lnTo>
                    <a:lnTo>
                      <a:pt x="783" y="426"/>
                    </a:lnTo>
                    <a:lnTo>
                      <a:pt x="723" y="462"/>
                    </a:lnTo>
                    <a:lnTo>
                      <a:pt x="765" y="462"/>
                    </a:lnTo>
                    <a:lnTo>
                      <a:pt x="819" y="426"/>
                    </a:lnTo>
                    <a:lnTo>
                      <a:pt x="855" y="378"/>
                    </a:lnTo>
                    <a:lnTo>
                      <a:pt x="884" y="330"/>
                    </a:lnTo>
                    <a:lnTo>
                      <a:pt x="890" y="276"/>
                    </a:lnTo>
                    <a:lnTo>
                      <a:pt x="884" y="222"/>
                    </a:lnTo>
                    <a:lnTo>
                      <a:pt x="855" y="168"/>
                    </a:lnTo>
                    <a:lnTo>
                      <a:pt x="813" y="120"/>
                    </a:lnTo>
                    <a:lnTo>
                      <a:pt x="759" y="84"/>
                    </a:lnTo>
                    <a:lnTo>
                      <a:pt x="693" y="48"/>
                    </a:lnTo>
                    <a:lnTo>
                      <a:pt x="621" y="24"/>
                    </a:lnTo>
                    <a:lnTo>
                      <a:pt x="538" y="6"/>
                    </a:lnTo>
                    <a:lnTo>
                      <a:pt x="448" y="0"/>
                    </a:lnTo>
                    <a:lnTo>
                      <a:pt x="358" y="6"/>
                    </a:lnTo>
                    <a:lnTo>
                      <a:pt x="275" y="24"/>
                    </a:lnTo>
                    <a:lnTo>
                      <a:pt x="197" y="48"/>
                    </a:lnTo>
                    <a:lnTo>
                      <a:pt x="131" y="84"/>
                    </a:lnTo>
                    <a:lnTo>
                      <a:pt x="77" y="120"/>
                    </a:lnTo>
                    <a:lnTo>
                      <a:pt x="35" y="168"/>
                    </a:lnTo>
                    <a:lnTo>
                      <a:pt x="12" y="222"/>
                    </a:lnTo>
                    <a:lnTo>
                      <a:pt x="0" y="276"/>
                    </a:lnTo>
                    <a:lnTo>
                      <a:pt x="6" y="330"/>
                    </a:lnTo>
                    <a:lnTo>
                      <a:pt x="35" y="378"/>
                    </a:lnTo>
                    <a:lnTo>
                      <a:pt x="71" y="426"/>
                    </a:lnTo>
                    <a:lnTo>
                      <a:pt x="125" y="462"/>
                    </a:lnTo>
                    <a:lnTo>
                      <a:pt x="167" y="462"/>
                    </a:lnTo>
                    <a:lnTo>
                      <a:pt x="107" y="426"/>
                    </a:lnTo>
                    <a:lnTo>
                      <a:pt x="59" y="378"/>
                    </a:lnTo>
                    <a:lnTo>
                      <a:pt x="35" y="330"/>
                    </a:lnTo>
                    <a:lnTo>
                      <a:pt x="23" y="276"/>
                    </a:lnTo>
                    <a:lnTo>
                      <a:pt x="23" y="276"/>
                    </a:lnTo>
                    <a:close/>
                  </a:path>
                </a:pathLst>
              </a:custGeom>
              <a:gradFill rotWithShape="0">
                <a:gsLst>
                  <a:gs pos="0">
                    <a:schemeClr val="accent2"/>
                  </a:gs>
                  <a:gs pos="100000">
                    <a:schemeClr val="accent2">
                      <a:gamma/>
                      <a:shade val="84706"/>
                      <a:invGamma/>
                    </a:schemeClr>
                  </a:gs>
                </a:gsLst>
                <a:lin ang="2700000" scaled="1"/>
              </a:gradFill>
              <a:ln w="9525">
                <a:noFill/>
                <a:round/>
                <a:headEnd/>
                <a:tailEnd/>
              </a:ln>
            </p:spPr>
            <p:txBody>
              <a:bodyPr/>
              <a:lstStyle/>
              <a:p>
                <a:pPr eaLnBrk="0" hangingPunct="0">
                  <a:defRPr/>
                </a:pPr>
                <a:endParaRPr lang="en-US" sz="1800" dirty="0">
                  <a:cs typeface="+mn-cs"/>
                </a:endParaRPr>
              </a:p>
            </p:txBody>
          </p:sp>
          <p:sp>
            <p:nvSpPr>
              <p:cNvPr id="49" name="Freeform 96"/>
              <p:cNvSpPr>
                <a:spLocks/>
              </p:cNvSpPr>
              <p:nvPr/>
            </p:nvSpPr>
            <p:spPr bwMode="hidden">
              <a:xfrm>
                <a:off x="2082" y="3828"/>
                <a:ext cx="407" cy="486"/>
              </a:xfrm>
              <a:custGeom>
                <a:avLst/>
                <a:gdLst/>
                <a:ahLst/>
                <a:cxnLst>
                  <a:cxn ang="0">
                    <a:pos x="18" y="300"/>
                  </a:cxn>
                  <a:cxn ang="0">
                    <a:pos x="24" y="246"/>
                  </a:cxn>
                  <a:cxn ang="0">
                    <a:pos x="48" y="198"/>
                  </a:cxn>
                  <a:cxn ang="0">
                    <a:pos x="83" y="150"/>
                  </a:cxn>
                  <a:cxn ang="0">
                    <a:pos x="131" y="108"/>
                  </a:cxn>
                  <a:cxn ang="0">
                    <a:pos x="185" y="72"/>
                  </a:cxn>
                  <a:cxn ang="0">
                    <a:pos x="251" y="42"/>
                  </a:cxn>
                  <a:cxn ang="0">
                    <a:pos x="329" y="24"/>
                  </a:cxn>
                  <a:cxn ang="0">
                    <a:pos x="406" y="6"/>
                  </a:cxn>
                  <a:cxn ang="0">
                    <a:pos x="406" y="0"/>
                  </a:cxn>
                  <a:cxn ang="0">
                    <a:pos x="323" y="12"/>
                  </a:cxn>
                  <a:cxn ang="0">
                    <a:pos x="245" y="36"/>
                  </a:cxn>
                  <a:cxn ang="0">
                    <a:pos x="179" y="66"/>
                  </a:cxn>
                  <a:cxn ang="0">
                    <a:pos x="119" y="102"/>
                  </a:cxn>
                  <a:cxn ang="0">
                    <a:pos x="72" y="144"/>
                  </a:cxn>
                  <a:cxn ang="0">
                    <a:pos x="30" y="192"/>
                  </a:cxn>
                  <a:cxn ang="0">
                    <a:pos x="6" y="246"/>
                  </a:cxn>
                  <a:cxn ang="0">
                    <a:pos x="0" y="300"/>
                  </a:cxn>
                  <a:cxn ang="0">
                    <a:pos x="6" y="348"/>
                  </a:cxn>
                  <a:cxn ang="0">
                    <a:pos x="30" y="396"/>
                  </a:cxn>
                  <a:cxn ang="0">
                    <a:pos x="66" y="444"/>
                  </a:cxn>
                  <a:cxn ang="0">
                    <a:pos x="107" y="486"/>
                  </a:cxn>
                  <a:cxn ang="0">
                    <a:pos x="131" y="486"/>
                  </a:cxn>
                  <a:cxn ang="0">
                    <a:pos x="83" y="450"/>
                  </a:cxn>
                  <a:cxn ang="0">
                    <a:pos x="48" y="402"/>
                  </a:cxn>
                  <a:cxn ang="0">
                    <a:pos x="24" y="354"/>
                  </a:cxn>
                  <a:cxn ang="0">
                    <a:pos x="18" y="300"/>
                  </a:cxn>
                  <a:cxn ang="0">
                    <a:pos x="18" y="300"/>
                  </a:cxn>
                </a:cxnLst>
                <a:rect l="0" t="0" r="r" b="b"/>
                <a:pathLst>
                  <a:path w="406" h="486">
                    <a:moveTo>
                      <a:pt x="18" y="300"/>
                    </a:moveTo>
                    <a:lnTo>
                      <a:pt x="24" y="246"/>
                    </a:lnTo>
                    <a:lnTo>
                      <a:pt x="48" y="198"/>
                    </a:lnTo>
                    <a:lnTo>
                      <a:pt x="83" y="150"/>
                    </a:lnTo>
                    <a:lnTo>
                      <a:pt x="131" y="108"/>
                    </a:lnTo>
                    <a:lnTo>
                      <a:pt x="185" y="72"/>
                    </a:lnTo>
                    <a:lnTo>
                      <a:pt x="251" y="42"/>
                    </a:lnTo>
                    <a:lnTo>
                      <a:pt x="329" y="24"/>
                    </a:lnTo>
                    <a:lnTo>
                      <a:pt x="406" y="6"/>
                    </a:lnTo>
                    <a:lnTo>
                      <a:pt x="406" y="0"/>
                    </a:lnTo>
                    <a:lnTo>
                      <a:pt x="323" y="12"/>
                    </a:lnTo>
                    <a:lnTo>
                      <a:pt x="245" y="36"/>
                    </a:lnTo>
                    <a:lnTo>
                      <a:pt x="179" y="66"/>
                    </a:lnTo>
                    <a:lnTo>
                      <a:pt x="119" y="102"/>
                    </a:lnTo>
                    <a:lnTo>
                      <a:pt x="72" y="144"/>
                    </a:lnTo>
                    <a:lnTo>
                      <a:pt x="30" y="192"/>
                    </a:lnTo>
                    <a:lnTo>
                      <a:pt x="6" y="246"/>
                    </a:lnTo>
                    <a:lnTo>
                      <a:pt x="0" y="300"/>
                    </a:lnTo>
                    <a:lnTo>
                      <a:pt x="6" y="348"/>
                    </a:lnTo>
                    <a:lnTo>
                      <a:pt x="30" y="396"/>
                    </a:lnTo>
                    <a:lnTo>
                      <a:pt x="66" y="444"/>
                    </a:lnTo>
                    <a:lnTo>
                      <a:pt x="107" y="486"/>
                    </a:lnTo>
                    <a:lnTo>
                      <a:pt x="131" y="486"/>
                    </a:lnTo>
                    <a:lnTo>
                      <a:pt x="83" y="450"/>
                    </a:lnTo>
                    <a:lnTo>
                      <a:pt x="48" y="402"/>
                    </a:lnTo>
                    <a:lnTo>
                      <a:pt x="24" y="354"/>
                    </a:lnTo>
                    <a:lnTo>
                      <a:pt x="18" y="300"/>
                    </a:lnTo>
                    <a:lnTo>
                      <a:pt x="18" y="300"/>
                    </a:lnTo>
                    <a:close/>
                  </a:path>
                </a:pathLst>
              </a:custGeom>
              <a:gradFill rotWithShape="0">
                <a:gsLst>
                  <a:gs pos="0">
                    <a:schemeClr val="accent2"/>
                  </a:gs>
                  <a:gs pos="100000">
                    <a:schemeClr val="accent2">
                      <a:gamma/>
                      <a:shade val="90980"/>
                      <a:invGamma/>
                    </a:schemeClr>
                  </a:gs>
                </a:gsLst>
                <a:lin ang="0" scaled="1"/>
              </a:gradFill>
              <a:ln w="9525">
                <a:noFill/>
                <a:round/>
                <a:headEnd/>
                <a:tailEnd/>
              </a:ln>
            </p:spPr>
            <p:txBody>
              <a:bodyPr/>
              <a:lstStyle/>
              <a:p>
                <a:pPr eaLnBrk="0" hangingPunct="0">
                  <a:defRPr/>
                </a:pPr>
                <a:endParaRPr lang="en-US" sz="1800" dirty="0">
                  <a:cs typeface="+mn-cs"/>
                </a:endParaRPr>
              </a:p>
            </p:txBody>
          </p:sp>
          <p:sp>
            <p:nvSpPr>
              <p:cNvPr id="50" name="Freeform 97"/>
              <p:cNvSpPr>
                <a:spLocks/>
              </p:cNvSpPr>
              <p:nvPr/>
            </p:nvSpPr>
            <p:spPr bwMode="hidden">
              <a:xfrm>
                <a:off x="2987" y="4044"/>
                <a:ext cx="108" cy="252"/>
              </a:xfrm>
              <a:custGeom>
                <a:avLst/>
                <a:gdLst/>
                <a:ahLst/>
                <a:cxnLst>
                  <a:cxn ang="0">
                    <a:pos x="89" y="84"/>
                  </a:cxn>
                  <a:cxn ang="0">
                    <a:pos x="83" y="132"/>
                  </a:cxn>
                  <a:cxn ang="0">
                    <a:pos x="65" y="174"/>
                  </a:cxn>
                  <a:cxn ang="0">
                    <a:pos x="36" y="216"/>
                  </a:cxn>
                  <a:cxn ang="0">
                    <a:pos x="0" y="252"/>
                  </a:cxn>
                  <a:cxn ang="0">
                    <a:pos x="18" y="252"/>
                  </a:cxn>
                  <a:cxn ang="0">
                    <a:pos x="53" y="216"/>
                  </a:cxn>
                  <a:cxn ang="0">
                    <a:pos x="83" y="174"/>
                  </a:cxn>
                  <a:cxn ang="0">
                    <a:pos x="101" y="132"/>
                  </a:cxn>
                  <a:cxn ang="0">
                    <a:pos x="107" y="84"/>
                  </a:cxn>
                  <a:cxn ang="0">
                    <a:pos x="101" y="42"/>
                  </a:cxn>
                  <a:cxn ang="0">
                    <a:pos x="89" y="0"/>
                  </a:cxn>
                  <a:cxn ang="0">
                    <a:pos x="65" y="0"/>
                  </a:cxn>
                  <a:cxn ang="0">
                    <a:pos x="83" y="42"/>
                  </a:cxn>
                  <a:cxn ang="0">
                    <a:pos x="89" y="84"/>
                  </a:cxn>
                  <a:cxn ang="0">
                    <a:pos x="89" y="84"/>
                  </a:cxn>
                </a:cxnLst>
                <a:rect l="0" t="0" r="r" b="b"/>
                <a:pathLst>
                  <a:path w="107" h="252">
                    <a:moveTo>
                      <a:pt x="89" y="84"/>
                    </a:moveTo>
                    <a:lnTo>
                      <a:pt x="83" y="132"/>
                    </a:lnTo>
                    <a:lnTo>
                      <a:pt x="65" y="174"/>
                    </a:lnTo>
                    <a:lnTo>
                      <a:pt x="36" y="216"/>
                    </a:lnTo>
                    <a:lnTo>
                      <a:pt x="0" y="252"/>
                    </a:lnTo>
                    <a:lnTo>
                      <a:pt x="18" y="252"/>
                    </a:lnTo>
                    <a:lnTo>
                      <a:pt x="53" y="216"/>
                    </a:lnTo>
                    <a:lnTo>
                      <a:pt x="83" y="174"/>
                    </a:lnTo>
                    <a:lnTo>
                      <a:pt x="101" y="132"/>
                    </a:lnTo>
                    <a:lnTo>
                      <a:pt x="107" y="84"/>
                    </a:lnTo>
                    <a:lnTo>
                      <a:pt x="101" y="42"/>
                    </a:lnTo>
                    <a:lnTo>
                      <a:pt x="89" y="0"/>
                    </a:lnTo>
                    <a:lnTo>
                      <a:pt x="65" y="0"/>
                    </a:lnTo>
                    <a:lnTo>
                      <a:pt x="83" y="42"/>
                    </a:lnTo>
                    <a:lnTo>
                      <a:pt x="89" y="84"/>
                    </a:lnTo>
                    <a:lnTo>
                      <a:pt x="89" y="84"/>
                    </a:lnTo>
                    <a:close/>
                  </a:path>
                </a:pathLst>
              </a:custGeom>
              <a:gradFill rotWithShape="0">
                <a:gsLst>
                  <a:gs pos="0">
                    <a:schemeClr val="accent2"/>
                  </a:gs>
                  <a:gs pos="100000">
                    <a:schemeClr val="accent2">
                      <a:gamma/>
                      <a:shade val="81961"/>
                      <a:invGamma/>
                    </a:schemeClr>
                  </a:gs>
                </a:gsLst>
                <a:lin ang="5400000" scaled="1"/>
              </a:gradFill>
              <a:ln w="9525">
                <a:noFill/>
                <a:round/>
                <a:headEnd/>
                <a:tailEnd/>
              </a:ln>
            </p:spPr>
            <p:txBody>
              <a:bodyPr/>
              <a:lstStyle/>
              <a:p>
                <a:pPr eaLnBrk="0" hangingPunct="0">
                  <a:defRPr/>
                </a:pPr>
                <a:endParaRPr lang="en-US" sz="1800" dirty="0">
                  <a:cs typeface="+mn-cs"/>
                </a:endParaRPr>
              </a:p>
            </p:txBody>
          </p:sp>
          <p:sp>
            <p:nvSpPr>
              <p:cNvPr id="51" name="Freeform 98"/>
              <p:cNvSpPr>
                <a:spLocks/>
              </p:cNvSpPr>
              <p:nvPr/>
            </p:nvSpPr>
            <p:spPr bwMode="hidden">
              <a:xfrm>
                <a:off x="2068" y="3685"/>
                <a:ext cx="835" cy="150"/>
              </a:xfrm>
              <a:custGeom>
                <a:avLst/>
                <a:gdLst>
                  <a:gd name="T0" fmla="*/ 518 w 835"/>
                  <a:gd name="T1" fmla="*/ 18 h 150"/>
                  <a:gd name="T2" fmla="*/ 597 w 835"/>
                  <a:gd name="T3" fmla="*/ 24 h 150"/>
                  <a:gd name="T4" fmla="*/ 682 w 835"/>
                  <a:gd name="T5" fmla="*/ 30 h 150"/>
                  <a:gd name="T6" fmla="*/ 755 w 835"/>
                  <a:gd name="T7" fmla="*/ 42 h 150"/>
                  <a:gd name="T8" fmla="*/ 828 w 835"/>
                  <a:gd name="T9" fmla="*/ 60 h 150"/>
                  <a:gd name="T10" fmla="*/ 835 w 835"/>
                  <a:gd name="T11" fmla="*/ 42 h 150"/>
                  <a:gd name="T12" fmla="*/ 761 w 835"/>
                  <a:gd name="T13" fmla="*/ 24 h 150"/>
                  <a:gd name="T14" fmla="*/ 688 w 835"/>
                  <a:gd name="T15" fmla="*/ 12 h 150"/>
                  <a:gd name="T16" fmla="*/ 603 w 835"/>
                  <a:gd name="T17" fmla="*/ 6 h 150"/>
                  <a:gd name="T18" fmla="*/ 518 w 835"/>
                  <a:gd name="T19" fmla="*/ 0 h 150"/>
                  <a:gd name="T20" fmla="*/ 372 w 835"/>
                  <a:gd name="T21" fmla="*/ 12 h 150"/>
                  <a:gd name="T22" fmla="*/ 232 w 835"/>
                  <a:gd name="T23" fmla="*/ 36 h 150"/>
                  <a:gd name="T24" fmla="*/ 110 w 835"/>
                  <a:gd name="T25" fmla="*/ 78 h 150"/>
                  <a:gd name="T26" fmla="*/ 0 w 835"/>
                  <a:gd name="T27" fmla="*/ 132 h 150"/>
                  <a:gd name="T28" fmla="*/ 19 w 835"/>
                  <a:gd name="T29" fmla="*/ 150 h 150"/>
                  <a:gd name="T30" fmla="*/ 122 w 835"/>
                  <a:gd name="T31" fmla="*/ 96 h 150"/>
                  <a:gd name="T32" fmla="*/ 244 w 835"/>
                  <a:gd name="T33" fmla="*/ 54 h 150"/>
                  <a:gd name="T34" fmla="*/ 378 w 835"/>
                  <a:gd name="T35" fmla="*/ 30 h 150"/>
                  <a:gd name="T36" fmla="*/ 518 w 835"/>
                  <a:gd name="T37" fmla="*/ 18 h 150"/>
                  <a:gd name="T38" fmla="*/ 518 w 835"/>
                  <a:gd name="T39" fmla="*/ 18 h 150"/>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835" h="150">
                    <a:moveTo>
                      <a:pt x="518" y="18"/>
                    </a:moveTo>
                    <a:lnTo>
                      <a:pt x="597" y="24"/>
                    </a:lnTo>
                    <a:lnTo>
                      <a:pt x="682" y="30"/>
                    </a:lnTo>
                    <a:lnTo>
                      <a:pt x="755" y="42"/>
                    </a:lnTo>
                    <a:lnTo>
                      <a:pt x="828" y="60"/>
                    </a:lnTo>
                    <a:lnTo>
                      <a:pt x="835" y="42"/>
                    </a:lnTo>
                    <a:lnTo>
                      <a:pt x="761" y="24"/>
                    </a:lnTo>
                    <a:lnTo>
                      <a:pt x="688" y="12"/>
                    </a:lnTo>
                    <a:lnTo>
                      <a:pt x="603" y="6"/>
                    </a:lnTo>
                    <a:lnTo>
                      <a:pt x="518" y="0"/>
                    </a:lnTo>
                    <a:lnTo>
                      <a:pt x="372" y="12"/>
                    </a:lnTo>
                    <a:lnTo>
                      <a:pt x="232" y="36"/>
                    </a:lnTo>
                    <a:lnTo>
                      <a:pt x="110" y="78"/>
                    </a:lnTo>
                    <a:lnTo>
                      <a:pt x="0" y="132"/>
                    </a:lnTo>
                    <a:lnTo>
                      <a:pt x="19" y="150"/>
                    </a:lnTo>
                    <a:lnTo>
                      <a:pt x="122" y="96"/>
                    </a:lnTo>
                    <a:lnTo>
                      <a:pt x="244" y="54"/>
                    </a:lnTo>
                    <a:lnTo>
                      <a:pt x="378" y="30"/>
                    </a:lnTo>
                    <a:lnTo>
                      <a:pt x="518" y="18"/>
                    </a:lnTo>
                    <a:close/>
                  </a:path>
                </a:pathLst>
              </a:custGeom>
              <a:solidFill>
                <a:schemeClr val="accent2"/>
              </a:solidFill>
              <a:ln w="9525">
                <a:noFill/>
                <a:round/>
                <a:headEnd/>
                <a:tailEnd/>
              </a:ln>
            </p:spPr>
            <p:txBody>
              <a:bodyPr/>
              <a:lstStyle/>
              <a:p>
                <a:pPr>
                  <a:defRPr/>
                </a:pPr>
                <a:endParaRPr lang="en-US" sz="1800" dirty="0"/>
              </a:p>
            </p:txBody>
          </p:sp>
          <p:sp>
            <p:nvSpPr>
              <p:cNvPr id="52" name="Freeform 99"/>
              <p:cNvSpPr>
                <a:spLocks/>
              </p:cNvSpPr>
              <p:nvPr/>
            </p:nvSpPr>
            <p:spPr bwMode="hidden">
              <a:xfrm>
                <a:off x="1867" y="3853"/>
                <a:ext cx="171" cy="461"/>
              </a:xfrm>
              <a:custGeom>
                <a:avLst/>
                <a:gdLst>
                  <a:gd name="T0" fmla="*/ 31 w 171"/>
                  <a:gd name="T1" fmla="*/ 263 h 461"/>
                  <a:gd name="T2" fmla="*/ 43 w 171"/>
                  <a:gd name="T3" fmla="*/ 191 h 461"/>
                  <a:gd name="T4" fmla="*/ 67 w 171"/>
                  <a:gd name="T5" fmla="*/ 131 h 461"/>
                  <a:gd name="T6" fmla="*/ 116 w 171"/>
                  <a:gd name="T7" fmla="*/ 72 h 461"/>
                  <a:gd name="T8" fmla="*/ 171 w 171"/>
                  <a:gd name="T9" fmla="*/ 18 h 461"/>
                  <a:gd name="T10" fmla="*/ 153 w 171"/>
                  <a:gd name="T11" fmla="*/ 0 h 461"/>
                  <a:gd name="T12" fmla="*/ 86 w 171"/>
                  <a:gd name="T13" fmla="*/ 60 h 461"/>
                  <a:gd name="T14" fmla="*/ 43 w 171"/>
                  <a:gd name="T15" fmla="*/ 120 h 461"/>
                  <a:gd name="T16" fmla="*/ 13 w 171"/>
                  <a:gd name="T17" fmla="*/ 191 h 461"/>
                  <a:gd name="T18" fmla="*/ 0 w 171"/>
                  <a:gd name="T19" fmla="*/ 263 h 461"/>
                  <a:gd name="T20" fmla="*/ 6 w 171"/>
                  <a:gd name="T21" fmla="*/ 317 h 461"/>
                  <a:gd name="T22" fmla="*/ 25 w 171"/>
                  <a:gd name="T23" fmla="*/ 365 h 461"/>
                  <a:gd name="T24" fmla="*/ 49 w 171"/>
                  <a:gd name="T25" fmla="*/ 413 h 461"/>
                  <a:gd name="T26" fmla="*/ 86 w 171"/>
                  <a:gd name="T27" fmla="*/ 461 h 461"/>
                  <a:gd name="T28" fmla="*/ 122 w 171"/>
                  <a:gd name="T29" fmla="*/ 461 h 461"/>
                  <a:gd name="T30" fmla="*/ 86 w 171"/>
                  <a:gd name="T31" fmla="*/ 413 h 461"/>
                  <a:gd name="T32" fmla="*/ 55 w 171"/>
                  <a:gd name="T33" fmla="*/ 365 h 461"/>
                  <a:gd name="T34" fmla="*/ 37 w 171"/>
                  <a:gd name="T35" fmla="*/ 317 h 461"/>
                  <a:gd name="T36" fmla="*/ 31 w 171"/>
                  <a:gd name="T37" fmla="*/ 263 h 461"/>
                  <a:gd name="T38" fmla="*/ 31 w 171"/>
                  <a:gd name="T39" fmla="*/ 263 h 461"/>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171" h="461">
                    <a:moveTo>
                      <a:pt x="31" y="263"/>
                    </a:moveTo>
                    <a:lnTo>
                      <a:pt x="43" y="191"/>
                    </a:lnTo>
                    <a:lnTo>
                      <a:pt x="67" y="131"/>
                    </a:lnTo>
                    <a:lnTo>
                      <a:pt x="116" y="72"/>
                    </a:lnTo>
                    <a:lnTo>
                      <a:pt x="171" y="18"/>
                    </a:lnTo>
                    <a:lnTo>
                      <a:pt x="153" y="0"/>
                    </a:lnTo>
                    <a:lnTo>
                      <a:pt x="86" y="60"/>
                    </a:lnTo>
                    <a:lnTo>
                      <a:pt x="43" y="120"/>
                    </a:lnTo>
                    <a:lnTo>
                      <a:pt x="13" y="191"/>
                    </a:lnTo>
                    <a:lnTo>
                      <a:pt x="0" y="263"/>
                    </a:lnTo>
                    <a:lnTo>
                      <a:pt x="6" y="317"/>
                    </a:lnTo>
                    <a:lnTo>
                      <a:pt x="25" y="365"/>
                    </a:lnTo>
                    <a:lnTo>
                      <a:pt x="49" y="413"/>
                    </a:lnTo>
                    <a:lnTo>
                      <a:pt x="86" y="461"/>
                    </a:lnTo>
                    <a:lnTo>
                      <a:pt x="122" y="461"/>
                    </a:lnTo>
                    <a:lnTo>
                      <a:pt x="86" y="413"/>
                    </a:lnTo>
                    <a:lnTo>
                      <a:pt x="55" y="365"/>
                    </a:lnTo>
                    <a:lnTo>
                      <a:pt x="37" y="317"/>
                    </a:lnTo>
                    <a:lnTo>
                      <a:pt x="31" y="263"/>
                    </a:lnTo>
                    <a:close/>
                  </a:path>
                </a:pathLst>
              </a:custGeom>
              <a:solidFill>
                <a:schemeClr val="accent2"/>
              </a:solidFill>
              <a:ln w="9525">
                <a:noFill/>
                <a:round/>
                <a:headEnd/>
                <a:tailEnd/>
              </a:ln>
            </p:spPr>
            <p:txBody>
              <a:bodyPr/>
              <a:lstStyle/>
              <a:p>
                <a:pPr>
                  <a:defRPr/>
                </a:pPr>
                <a:endParaRPr lang="en-US" sz="1800" dirty="0"/>
              </a:p>
            </p:txBody>
          </p:sp>
          <p:sp>
            <p:nvSpPr>
              <p:cNvPr id="53" name="Freeform 100"/>
              <p:cNvSpPr>
                <a:spLocks/>
              </p:cNvSpPr>
              <p:nvPr/>
            </p:nvSpPr>
            <p:spPr bwMode="hidden">
              <a:xfrm>
                <a:off x="2951" y="3751"/>
                <a:ext cx="360" cy="563"/>
              </a:xfrm>
              <a:custGeom>
                <a:avLst/>
                <a:gdLst/>
                <a:ahLst/>
                <a:cxnLst>
                  <a:cxn ang="0">
                    <a:pos x="360" y="365"/>
                  </a:cxn>
                  <a:cxn ang="0">
                    <a:pos x="353" y="305"/>
                  </a:cxn>
                  <a:cxn ang="0">
                    <a:pos x="335" y="251"/>
                  </a:cxn>
                  <a:cxn ang="0">
                    <a:pos x="305" y="204"/>
                  </a:cxn>
                  <a:cxn ang="0">
                    <a:pos x="262" y="156"/>
                  </a:cxn>
                  <a:cxn ang="0">
                    <a:pos x="213" y="108"/>
                  </a:cxn>
                  <a:cxn ang="0">
                    <a:pos x="159" y="66"/>
                  </a:cxn>
                  <a:cxn ang="0">
                    <a:pos x="92" y="30"/>
                  </a:cxn>
                  <a:cxn ang="0">
                    <a:pos x="19" y="0"/>
                  </a:cxn>
                  <a:cxn ang="0">
                    <a:pos x="0" y="12"/>
                  </a:cxn>
                  <a:cxn ang="0">
                    <a:pos x="67" y="42"/>
                  </a:cxn>
                  <a:cxn ang="0">
                    <a:pos x="134" y="78"/>
                  </a:cxn>
                  <a:cxn ang="0">
                    <a:pos x="189" y="114"/>
                  </a:cxn>
                  <a:cxn ang="0">
                    <a:pos x="238" y="162"/>
                  </a:cxn>
                  <a:cxn ang="0">
                    <a:pos x="274" y="210"/>
                  </a:cxn>
                  <a:cxn ang="0">
                    <a:pos x="299" y="257"/>
                  </a:cxn>
                  <a:cxn ang="0">
                    <a:pos x="317" y="311"/>
                  </a:cxn>
                  <a:cxn ang="0">
                    <a:pos x="323" y="365"/>
                  </a:cxn>
                  <a:cxn ang="0">
                    <a:pos x="317" y="419"/>
                  </a:cxn>
                  <a:cxn ang="0">
                    <a:pos x="299" y="467"/>
                  </a:cxn>
                  <a:cxn ang="0">
                    <a:pos x="274" y="515"/>
                  </a:cxn>
                  <a:cxn ang="0">
                    <a:pos x="238" y="563"/>
                  </a:cxn>
                  <a:cxn ang="0">
                    <a:pos x="268" y="563"/>
                  </a:cxn>
                  <a:cxn ang="0">
                    <a:pos x="311" y="515"/>
                  </a:cxn>
                  <a:cxn ang="0">
                    <a:pos x="335" y="467"/>
                  </a:cxn>
                  <a:cxn ang="0">
                    <a:pos x="353" y="419"/>
                  </a:cxn>
                  <a:cxn ang="0">
                    <a:pos x="360" y="365"/>
                  </a:cxn>
                  <a:cxn ang="0">
                    <a:pos x="360" y="365"/>
                  </a:cxn>
                </a:cxnLst>
                <a:rect l="0" t="0" r="r" b="b"/>
                <a:pathLst>
                  <a:path w="360" h="563">
                    <a:moveTo>
                      <a:pt x="360" y="365"/>
                    </a:moveTo>
                    <a:lnTo>
                      <a:pt x="353" y="305"/>
                    </a:lnTo>
                    <a:lnTo>
                      <a:pt x="335" y="251"/>
                    </a:lnTo>
                    <a:lnTo>
                      <a:pt x="305" y="204"/>
                    </a:lnTo>
                    <a:lnTo>
                      <a:pt x="262" y="156"/>
                    </a:lnTo>
                    <a:lnTo>
                      <a:pt x="213" y="108"/>
                    </a:lnTo>
                    <a:lnTo>
                      <a:pt x="159" y="66"/>
                    </a:lnTo>
                    <a:lnTo>
                      <a:pt x="92" y="30"/>
                    </a:lnTo>
                    <a:lnTo>
                      <a:pt x="19" y="0"/>
                    </a:lnTo>
                    <a:lnTo>
                      <a:pt x="0" y="12"/>
                    </a:lnTo>
                    <a:lnTo>
                      <a:pt x="67" y="42"/>
                    </a:lnTo>
                    <a:lnTo>
                      <a:pt x="134" y="78"/>
                    </a:lnTo>
                    <a:lnTo>
                      <a:pt x="189" y="114"/>
                    </a:lnTo>
                    <a:lnTo>
                      <a:pt x="238" y="162"/>
                    </a:lnTo>
                    <a:lnTo>
                      <a:pt x="274" y="210"/>
                    </a:lnTo>
                    <a:lnTo>
                      <a:pt x="299" y="257"/>
                    </a:lnTo>
                    <a:lnTo>
                      <a:pt x="317" y="311"/>
                    </a:lnTo>
                    <a:lnTo>
                      <a:pt x="323" y="365"/>
                    </a:lnTo>
                    <a:lnTo>
                      <a:pt x="317" y="419"/>
                    </a:lnTo>
                    <a:lnTo>
                      <a:pt x="299" y="467"/>
                    </a:lnTo>
                    <a:lnTo>
                      <a:pt x="274" y="515"/>
                    </a:lnTo>
                    <a:lnTo>
                      <a:pt x="238" y="563"/>
                    </a:lnTo>
                    <a:lnTo>
                      <a:pt x="268" y="563"/>
                    </a:lnTo>
                    <a:lnTo>
                      <a:pt x="311" y="515"/>
                    </a:lnTo>
                    <a:lnTo>
                      <a:pt x="335" y="467"/>
                    </a:lnTo>
                    <a:lnTo>
                      <a:pt x="353" y="419"/>
                    </a:lnTo>
                    <a:lnTo>
                      <a:pt x="360" y="365"/>
                    </a:lnTo>
                    <a:lnTo>
                      <a:pt x="360" y="365"/>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pPr eaLnBrk="0" hangingPunct="0">
                  <a:defRPr/>
                </a:pPr>
                <a:endParaRPr lang="en-US" sz="1800" dirty="0">
                  <a:cs typeface="+mn-cs"/>
                </a:endParaRPr>
              </a:p>
            </p:txBody>
          </p:sp>
          <p:sp>
            <p:nvSpPr>
              <p:cNvPr id="54" name="Freeform 101"/>
              <p:cNvSpPr>
                <a:spLocks/>
              </p:cNvSpPr>
              <p:nvPr/>
            </p:nvSpPr>
            <p:spPr bwMode="hidden">
              <a:xfrm>
                <a:off x="2318" y="3631"/>
                <a:ext cx="1078" cy="425"/>
              </a:xfrm>
              <a:custGeom>
                <a:avLst/>
                <a:gdLst/>
                <a:ahLst/>
                <a:cxnLst>
                  <a:cxn ang="0">
                    <a:pos x="1053" y="425"/>
                  </a:cxn>
                  <a:cxn ang="0">
                    <a:pos x="1078" y="419"/>
                  </a:cxn>
                  <a:cxn ang="0">
                    <a:pos x="1066" y="377"/>
                  </a:cxn>
                  <a:cxn ang="0">
                    <a:pos x="1047" y="336"/>
                  </a:cxn>
                  <a:cxn ang="0">
                    <a:pos x="986" y="252"/>
                  </a:cxn>
                  <a:cxn ang="0">
                    <a:pos x="907" y="180"/>
                  </a:cxn>
                  <a:cxn ang="0">
                    <a:pos x="810" y="120"/>
                  </a:cxn>
                  <a:cxn ang="0">
                    <a:pos x="694" y="72"/>
                  </a:cxn>
                  <a:cxn ang="0">
                    <a:pos x="560" y="30"/>
                  </a:cxn>
                  <a:cxn ang="0">
                    <a:pos x="420" y="6"/>
                  </a:cxn>
                  <a:cxn ang="0">
                    <a:pos x="268" y="0"/>
                  </a:cxn>
                  <a:cxn ang="0">
                    <a:pos x="134" y="6"/>
                  </a:cxn>
                  <a:cxn ang="0">
                    <a:pos x="0" y="24"/>
                  </a:cxn>
                  <a:cxn ang="0">
                    <a:pos x="12" y="36"/>
                  </a:cxn>
                  <a:cxn ang="0">
                    <a:pos x="134" y="18"/>
                  </a:cxn>
                  <a:cxn ang="0">
                    <a:pos x="268" y="12"/>
                  </a:cxn>
                  <a:cxn ang="0">
                    <a:pos x="420" y="18"/>
                  </a:cxn>
                  <a:cxn ang="0">
                    <a:pos x="554" y="42"/>
                  </a:cxn>
                  <a:cxn ang="0">
                    <a:pos x="682" y="84"/>
                  </a:cxn>
                  <a:cxn ang="0">
                    <a:pos x="798" y="132"/>
                  </a:cxn>
                  <a:cxn ang="0">
                    <a:pos x="895" y="192"/>
                  </a:cxn>
                  <a:cxn ang="0">
                    <a:pos x="968" y="264"/>
                  </a:cxn>
                  <a:cxn ang="0">
                    <a:pos x="999" y="300"/>
                  </a:cxn>
                  <a:cxn ang="0">
                    <a:pos x="1023" y="342"/>
                  </a:cxn>
                  <a:cxn ang="0">
                    <a:pos x="1041" y="383"/>
                  </a:cxn>
                  <a:cxn ang="0">
                    <a:pos x="1053" y="425"/>
                  </a:cxn>
                  <a:cxn ang="0">
                    <a:pos x="1053" y="425"/>
                  </a:cxn>
                </a:cxnLst>
                <a:rect l="0" t="0" r="r" b="b"/>
                <a:pathLst>
                  <a:path w="1078" h="425">
                    <a:moveTo>
                      <a:pt x="1053" y="425"/>
                    </a:moveTo>
                    <a:lnTo>
                      <a:pt x="1078" y="419"/>
                    </a:lnTo>
                    <a:lnTo>
                      <a:pt x="1066" y="377"/>
                    </a:lnTo>
                    <a:lnTo>
                      <a:pt x="1047" y="336"/>
                    </a:lnTo>
                    <a:lnTo>
                      <a:pt x="986" y="252"/>
                    </a:lnTo>
                    <a:lnTo>
                      <a:pt x="907" y="180"/>
                    </a:lnTo>
                    <a:lnTo>
                      <a:pt x="810" y="120"/>
                    </a:lnTo>
                    <a:lnTo>
                      <a:pt x="694" y="72"/>
                    </a:lnTo>
                    <a:lnTo>
                      <a:pt x="560" y="30"/>
                    </a:lnTo>
                    <a:lnTo>
                      <a:pt x="420" y="6"/>
                    </a:lnTo>
                    <a:lnTo>
                      <a:pt x="268" y="0"/>
                    </a:lnTo>
                    <a:lnTo>
                      <a:pt x="134" y="6"/>
                    </a:lnTo>
                    <a:lnTo>
                      <a:pt x="0" y="24"/>
                    </a:lnTo>
                    <a:lnTo>
                      <a:pt x="12" y="36"/>
                    </a:lnTo>
                    <a:lnTo>
                      <a:pt x="134" y="18"/>
                    </a:lnTo>
                    <a:lnTo>
                      <a:pt x="268" y="12"/>
                    </a:lnTo>
                    <a:lnTo>
                      <a:pt x="420" y="18"/>
                    </a:lnTo>
                    <a:lnTo>
                      <a:pt x="554" y="42"/>
                    </a:lnTo>
                    <a:lnTo>
                      <a:pt x="682" y="84"/>
                    </a:lnTo>
                    <a:lnTo>
                      <a:pt x="798" y="132"/>
                    </a:lnTo>
                    <a:lnTo>
                      <a:pt x="895" y="192"/>
                    </a:lnTo>
                    <a:lnTo>
                      <a:pt x="968" y="264"/>
                    </a:lnTo>
                    <a:lnTo>
                      <a:pt x="999" y="300"/>
                    </a:lnTo>
                    <a:lnTo>
                      <a:pt x="1023" y="342"/>
                    </a:lnTo>
                    <a:lnTo>
                      <a:pt x="1041" y="383"/>
                    </a:lnTo>
                    <a:lnTo>
                      <a:pt x="1053" y="425"/>
                    </a:lnTo>
                    <a:lnTo>
                      <a:pt x="1053" y="425"/>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pPr eaLnBrk="0" hangingPunct="0">
                  <a:defRPr/>
                </a:pPr>
                <a:endParaRPr lang="en-US" sz="1800" dirty="0">
                  <a:cs typeface="+mn-cs"/>
                </a:endParaRPr>
              </a:p>
            </p:txBody>
          </p:sp>
          <p:sp>
            <p:nvSpPr>
              <p:cNvPr id="55" name="Freeform 102"/>
              <p:cNvSpPr>
                <a:spLocks/>
              </p:cNvSpPr>
              <p:nvPr/>
            </p:nvSpPr>
            <p:spPr bwMode="hidden">
              <a:xfrm>
                <a:off x="3304" y="4080"/>
                <a:ext cx="98" cy="234"/>
              </a:xfrm>
              <a:custGeom>
                <a:avLst/>
                <a:gdLst/>
                <a:ahLst/>
                <a:cxnLst>
                  <a:cxn ang="0">
                    <a:pos x="0" y="234"/>
                  </a:cxn>
                  <a:cxn ang="0">
                    <a:pos x="25" y="234"/>
                  </a:cxn>
                  <a:cxn ang="0">
                    <a:pos x="55" y="186"/>
                  </a:cxn>
                  <a:cxn ang="0">
                    <a:pos x="80" y="138"/>
                  </a:cxn>
                  <a:cxn ang="0">
                    <a:pos x="92" y="90"/>
                  </a:cxn>
                  <a:cxn ang="0">
                    <a:pos x="98" y="36"/>
                  </a:cxn>
                  <a:cxn ang="0">
                    <a:pos x="98" y="0"/>
                  </a:cxn>
                  <a:cxn ang="0">
                    <a:pos x="74" y="0"/>
                  </a:cxn>
                  <a:cxn ang="0">
                    <a:pos x="74" y="36"/>
                  </a:cxn>
                  <a:cxn ang="0">
                    <a:pos x="67" y="90"/>
                  </a:cxn>
                  <a:cxn ang="0">
                    <a:pos x="55" y="138"/>
                  </a:cxn>
                  <a:cxn ang="0">
                    <a:pos x="31" y="186"/>
                  </a:cxn>
                  <a:cxn ang="0">
                    <a:pos x="0" y="234"/>
                  </a:cxn>
                  <a:cxn ang="0">
                    <a:pos x="0" y="234"/>
                  </a:cxn>
                </a:cxnLst>
                <a:rect l="0" t="0" r="r" b="b"/>
                <a:pathLst>
                  <a:path w="98" h="234">
                    <a:moveTo>
                      <a:pt x="0" y="234"/>
                    </a:moveTo>
                    <a:lnTo>
                      <a:pt x="25" y="234"/>
                    </a:lnTo>
                    <a:lnTo>
                      <a:pt x="55" y="186"/>
                    </a:lnTo>
                    <a:lnTo>
                      <a:pt x="80" y="138"/>
                    </a:lnTo>
                    <a:lnTo>
                      <a:pt x="92" y="90"/>
                    </a:lnTo>
                    <a:lnTo>
                      <a:pt x="98" y="36"/>
                    </a:lnTo>
                    <a:lnTo>
                      <a:pt x="98" y="0"/>
                    </a:lnTo>
                    <a:lnTo>
                      <a:pt x="74" y="0"/>
                    </a:lnTo>
                    <a:lnTo>
                      <a:pt x="74" y="36"/>
                    </a:lnTo>
                    <a:lnTo>
                      <a:pt x="67" y="90"/>
                    </a:lnTo>
                    <a:lnTo>
                      <a:pt x="55" y="138"/>
                    </a:lnTo>
                    <a:lnTo>
                      <a:pt x="31" y="186"/>
                    </a:lnTo>
                    <a:lnTo>
                      <a:pt x="0" y="234"/>
                    </a:lnTo>
                    <a:lnTo>
                      <a:pt x="0" y="234"/>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pPr eaLnBrk="0" hangingPunct="0">
                  <a:defRPr/>
                </a:pPr>
                <a:endParaRPr lang="en-US" sz="1800" dirty="0">
                  <a:cs typeface="+mn-cs"/>
                </a:endParaRPr>
              </a:p>
            </p:txBody>
          </p:sp>
          <p:sp>
            <p:nvSpPr>
              <p:cNvPr id="56" name="Freeform 103"/>
              <p:cNvSpPr>
                <a:spLocks/>
              </p:cNvSpPr>
              <p:nvPr/>
            </p:nvSpPr>
            <p:spPr bwMode="hidden">
              <a:xfrm>
                <a:off x="1776" y="3673"/>
                <a:ext cx="481" cy="641"/>
              </a:xfrm>
              <a:custGeom>
                <a:avLst/>
                <a:gdLst>
                  <a:gd name="T0" fmla="*/ 18 w 481"/>
                  <a:gd name="T1" fmla="*/ 443 h 641"/>
                  <a:gd name="T2" fmla="*/ 24 w 481"/>
                  <a:gd name="T3" fmla="*/ 371 h 641"/>
                  <a:gd name="T4" fmla="*/ 55 w 481"/>
                  <a:gd name="T5" fmla="*/ 305 h 641"/>
                  <a:gd name="T6" fmla="*/ 91 w 481"/>
                  <a:gd name="T7" fmla="*/ 246 h 641"/>
                  <a:gd name="T8" fmla="*/ 146 w 481"/>
                  <a:gd name="T9" fmla="*/ 186 h 641"/>
                  <a:gd name="T10" fmla="*/ 213 w 481"/>
                  <a:gd name="T11" fmla="*/ 132 h 641"/>
                  <a:gd name="T12" fmla="*/ 292 w 481"/>
                  <a:gd name="T13" fmla="*/ 84 h 641"/>
                  <a:gd name="T14" fmla="*/ 384 w 481"/>
                  <a:gd name="T15" fmla="*/ 48 h 641"/>
                  <a:gd name="T16" fmla="*/ 481 w 481"/>
                  <a:gd name="T17" fmla="*/ 12 h 641"/>
                  <a:gd name="T18" fmla="*/ 457 w 481"/>
                  <a:gd name="T19" fmla="*/ 0 h 641"/>
                  <a:gd name="T20" fmla="*/ 359 w 481"/>
                  <a:gd name="T21" fmla="*/ 36 h 641"/>
                  <a:gd name="T22" fmla="*/ 274 w 481"/>
                  <a:gd name="T23" fmla="*/ 78 h 641"/>
                  <a:gd name="T24" fmla="*/ 195 w 481"/>
                  <a:gd name="T25" fmla="*/ 126 h 641"/>
                  <a:gd name="T26" fmla="*/ 128 w 481"/>
                  <a:gd name="T27" fmla="*/ 180 h 641"/>
                  <a:gd name="T28" fmla="*/ 73 w 481"/>
                  <a:gd name="T29" fmla="*/ 240 h 641"/>
                  <a:gd name="T30" fmla="*/ 37 w 481"/>
                  <a:gd name="T31" fmla="*/ 305 h 641"/>
                  <a:gd name="T32" fmla="*/ 6 w 481"/>
                  <a:gd name="T33" fmla="*/ 371 h 641"/>
                  <a:gd name="T34" fmla="*/ 0 w 481"/>
                  <a:gd name="T35" fmla="*/ 443 h 641"/>
                  <a:gd name="T36" fmla="*/ 6 w 481"/>
                  <a:gd name="T37" fmla="*/ 497 h 641"/>
                  <a:gd name="T38" fmla="*/ 18 w 481"/>
                  <a:gd name="T39" fmla="*/ 545 h 641"/>
                  <a:gd name="T40" fmla="*/ 43 w 481"/>
                  <a:gd name="T41" fmla="*/ 593 h 641"/>
                  <a:gd name="T42" fmla="*/ 73 w 481"/>
                  <a:gd name="T43" fmla="*/ 641 h 641"/>
                  <a:gd name="T44" fmla="*/ 97 w 481"/>
                  <a:gd name="T45" fmla="*/ 641 h 641"/>
                  <a:gd name="T46" fmla="*/ 67 w 481"/>
                  <a:gd name="T47" fmla="*/ 593 h 641"/>
                  <a:gd name="T48" fmla="*/ 43 w 481"/>
                  <a:gd name="T49" fmla="*/ 545 h 641"/>
                  <a:gd name="T50" fmla="*/ 24 w 481"/>
                  <a:gd name="T51" fmla="*/ 497 h 641"/>
                  <a:gd name="T52" fmla="*/ 18 w 481"/>
                  <a:gd name="T53" fmla="*/ 443 h 641"/>
                  <a:gd name="T54" fmla="*/ 18 w 481"/>
                  <a:gd name="T55" fmla="*/ 443 h 641"/>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481" h="641">
                    <a:moveTo>
                      <a:pt x="18" y="443"/>
                    </a:moveTo>
                    <a:lnTo>
                      <a:pt x="24" y="371"/>
                    </a:lnTo>
                    <a:lnTo>
                      <a:pt x="55" y="305"/>
                    </a:lnTo>
                    <a:lnTo>
                      <a:pt x="91" y="246"/>
                    </a:lnTo>
                    <a:lnTo>
                      <a:pt x="146" y="186"/>
                    </a:lnTo>
                    <a:lnTo>
                      <a:pt x="213" y="132"/>
                    </a:lnTo>
                    <a:lnTo>
                      <a:pt x="292" y="84"/>
                    </a:lnTo>
                    <a:lnTo>
                      <a:pt x="384" y="48"/>
                    </a:lnTo>
                    <a:lnTo>
                      <a:pt x="481" y="12"/>
                    </a:lnTo>
                    <a:lnTo>
                      <a:pt x="457" y="0"/>
                    </a:lnTo>
                    <a:lnTo>
                      <a:pt x="359" y="36"/>
                    </a:lnTo>
                    <a:lnTo>
                      <a:pt x="274" y="78"/>
                    </a:lnTo>
                    <a:lnTo>
                      <a:pt x="195" y="126"/>
                    </a:lnTo>
                    <a:lnTo>
                      <a:pt x="128" y="180"/>
                    </a:lnTo>
                    <a:lnTo>
                      <a:pt x="73" y="240"/>
                    </a:lnTo>
                    <a:lnTo>
                      <a:pt x="37" y="305"/>
                    </a:lnTo>
                    <a:lnTo>
                      <a:pt x="6" y="371"/>
                    </a:lnTo>
                    <a:lnTo>
                      <a:pt x="0" y="443"/>
                    </a:lnTo>
                    <a:lnTo>
                      <a:pt x="6" y="497"/>
                    </a:lnTo>
                    <a:lnTo>
                      <a:pt x="18" y="545"/>
                    </a:lnTo>
                    <a:lnTo>
                      <a:pt x="43" y="593"/>
                    </a:lnTo>
                    <a:lnTo>
                      <a:pt x="73" y="641"/>
                    </a:lnTo>
                    <a:lnTo>
                      <a:pt x="97" y="641"/>
                    </a:lnTo>
                    <a:lnTo>
                      <a:pt x="67" y="593"/>
                    </a:lnTo>
                    <a:lnTo>
                      <a:pt x="43" y="545"/>
                    </a:lnTo>
                    <a:lnTo>
                      <a:pt x="24" y="497"/>
                    </a:lnTo>
                    <a:lnTo>
                      <a:pt x="18" y="443"/>
                    </a:lnTo>
                    <a:close/>
                  </a:path>
                </a:pathLst>
              </a:custGeom>
              <a:solidFill>
                <a:schemeClr val="accent2"/>
              </a:solidFill>
              <a:ln w="9525">
                <a:noFill/>
                <a:round/>
                <a:headEnd/>
                <a:tailEnd/>
              </a:ln>
            </p:spPr>
            <p:txBody>
              <a:bodyPr/>
              <a:lstStyle/>
              <a:p>
                <a:pPr>
                  <a:defRPr/>
                </a:pPr>
                <a:endParaRPr lang="en-US" sz="1800" dirty="0"/>
              </a:p>
            </p:txBody>
          </p:sp>
        </p:grpSp>
        <p:grpSp>
          <p:nvGrpSpPr>
            <p:cNvPr id="8" name="Group 104"/>
            <p:cNvGrpSpPr>
              <a:grpSpLocks/>
            </p:cNvGrpSpPr>
            <p:nvPr userDrawn="1"/>
          </p:nvGrpSpPr>
          <p:grpSpPr bwMode="auto">
            <a:xfrm>
              <a:off x="4128" y="3360"/>
              <a:ext cx="1351" cy="821"/>
              <a:chOff x="4128" y="3360"/>
              <a:chExt cx="1351" cy="821"/>
            </a:xfrm>
          </p:grpSpPr>
          <p:sp>
            <p:nvSpPr>
              <p:cNvPr id="22" name="Freeform 105"/>
              <p:cNvSpPr>
                <a:spLocks noEditPoints="1"/>
              </p:cNvSpPr>
              <p:nvPr/>
            </p:nvSpPr>
            <p:spPr bwMode="hidden">
              <a:xfrm>
                <a:off x="4200" y="3402"/>
                <a:ext cx="1201" cy="731"/>
              </a:xfrm>
              <a:custGeom>
                <a:avLst/>
                <a:gdLst/>
                <a:ahLst/>
                <a:cxnLst>
                  <a:cxn ang="0">
                    <a:pos x="484" y="6"/>
                  </a:cxn>
                  <a:cxn ang="0">
                    <a:pos x="263" y="60"/>
                  </a:cxn>
                  <a:cxn ang="0">
                    <a:pos x="101" y="162"/>
                  </a:cxn>
                  <a:cxn ang="0">
                    <a:pos x="12" y="294"/>
                  </a:cxn>
                  <a:cxn ang="0">
                    <a:pos x="0" y="366"/>
                  </a:cxn>
                  <a:cxn ang="0">
                    <a:pos x="12" y="437"/>
                  </a:cxn>
                  <a:cxn ang="0">
                    <a:pos x="101" y="569"/>
                  </a:cxn>
                  <a:cxn ang="0">
                    <a:pos x="263" y="671"/>
                  </a:cxn>
                  <a:cxn ang="0">
                    <a:pos x="484" y="725"/>
                  </a:cxn>
                  <a:cxn ang="0">
                    <a:pos x="723" y="725"/>
                  </a:cxn>
                  <a:cxn ang="0">
                    <a:pos x="938" y="671"/>
                  </a:cxn>
                  <a:cxn ang="0">
                    <a:pos x="1100" y="569"/>
                  </a:cxn>
                  <a:cxn ang="0">
                    <a:pos x="1189" y="437"/>
                  </a:cxn>
                  <a:cxn ang="0">
                    <a:pos x="1201" y="366"/>
                  </a:cxn>
                  <a:cxn ang="0">
                    <a:pos x="1189" y="294"/>
                  </a:cxn>
                  <a:cxn ang="0">
                    <a:pos x="1100" y="162"/>
                  </a:cxn>
                  <a:cxn ang="0">
                    <a:pos x="938" y="60"/>
                  </a:cxn>
                  <a:cxn ang="0">
                    <a:pos x="723" y="6"/>
                  </a:cxn>
                  <a:cxn ang="0">
                    <a:pos x="604" y="0"/>
                  </a:cxn>
                  <a:cxn ang="0">
                    <a:pos x="490" y="701"/>
                  </a:cxn>
                  <a:cxn ang="0">
                    <a:pos x="287" y="647"/>
                  </a:cxn>
                  <a:cxn ang="0">
                    <a:pos x="131" y="557"/>
                  </a:cxn>
                  <a:cxn ang="0">
                    <a:pos x="48" y="437"/>
                  </a:cxn>
                  <a:cxn ang="0">
                    <a:pos x="36" y="366"/>
                  </a:cxn>
                  <a:cxn ang="0">
                    <a:pos x="48" y="300"/>
                  </a:cxn>
                  <a:cxn ang="0">
                    <a:pos x="131" y="174"/>
                  </a:cxn>
                  <a:cxn ang="0">
                    <a:pos x="287" y="84"/>
                  </a:cxn>
                  <a:cxn ang="0">
                    <a:pos x="490" y="30"/>
                  </a:cxn>
                  <a:cxn ang="0">
                    <a:pos x="717" y="30"/>
                  </a:cxn>
                  <a:cxn ang="0">
                    <a:pos x="920" y="84"/>
                  </a:cxn>
                  <a:cxn ang="0">
                    <a:pos x="1070" y="174"/>
                  </a:cxn>
                  <a:cxn ang="0">
                    <a:pos x="1153" y="300"/>
                  </a:cxn>
                  <a:cxn ang="0">
                    <a:pos x="1153" y="437"/>
                  </a:cxn>
                  <a:cxn ang="0">
                    <a:pos x="1070" y="557"/>
                  </a:cxn>
                  <a:cxn ang="0">
                    <a:pos x="920" y="647"/>
                  </a:cxn>
                  <a:cxn ang="0">
                    <a:pos x="717" y="701"/>
                  </a:cxn>
                  <a:cxn ang="0">
                    <a:pos x="604" y="707"/>
                  </a:cxn>
                </a:cxnLst>
                <a:rect l="0" t="0" r="r" b="b"/>
                <a:pathLst>
                  <a:path w="1201" h="731">
                    <a:moveTo>
                      <a:pt x="604" y="0"/>
                    </a:moveTo>
                    <a:lnTo>
                      <a:pt x="484" y="6"/>
                    </a:lnTo>
                    <a:lnTo>
                      <a:pt x="370" y="30"/>
                    </a:lnTo>
                    <a:lnTo>
                      <a:pt x="263" y="60"/>
                    </a:lnTo>
                    <a:lnTo>
                      <a:pt x="179" y="108"/>
                    </a:lnTo>
                    <a:lnTo>
                      <a:pt x="101" y="162"/>
                    </a:lnTo>
                    <a:lnTo>
                      <a:pt x="48" y="222"/>
                    </a:lnTo>
                    <a:lnTo>
                      <a:pt x="12" y="294"/>
                    </a:lnTo>
                    <a:lnTo>
                      <a:pt x="6" y="330"/>
                    </a:lnTo>
                    <a:lnTo>
                      <a:pt x="0" y="366"/>
                    </a:lnTo>
                    <a:lnTo>
                      <a:pt x="6" y="401"/>
                    </a:lnTo>
                    <a:lnTo>
                      <a:pt x="12" y="437"/>
                    </a:lnTo>
                    <a:lnTo>
                      <a:pt x="48" y="509"/>
                    </a:lnTo>
                    <a:lnTo>
                      <a:pt x="101" y="569"/>
                    </a:lnTo>
                    <a:lnTo>
                      <a:pt x="179" y="623"/>
                    </a:lnTo>
                    <a:lnTo>
                      <a:pt x="263" y="671"/>
                    </a:lnTo>
                    <a:lnTo>
                      <a:pt x="370" y="701"/>
                    </a:lnTo>
                    <a:lnTo>
                      <a:pt x="484" y="725"/>
                    </a:lnTo>
                    <a:lnTo>
                      <a:pt x="604" y="731"/>
                    </a:lnTo>
                    <a:lnTo>
                      <a:pt x="723" y="725"/>
                    </a:lnTo>
                    <a:lnTo>
                      <a:pt x="837" y="701"/>
                    </a:lnTo>
                    <a:lnTo>
                      <a:pt x="938" y="671"/>
                    </a:lnTo>
                    <a:lnTo>
                      <a:pt x="1028" y="623"/>
                    </a:lnTo>
                    <a:lnTo>
                      <a:pt x="1100" y="569"/>
                    </a:lnTo>
                    <a:lnTo>
                      <a:pt x="1153" y="509"/>
                    </a:lnTo>
                    <a:lnTo>
                      <a:pt x="1189" y="437"/>
                    </a:lnTo>
                    <a:lnTo>
                      <a:pt x="1201" y="401"/>
                    </a:lnTo>
                    <a:lnTo>
                      <a:pt x="1201" y="366"/>
                    </a:lnTo>
                    <a:lnTo>
                      <a:pt x="1201" y="330"/>
                    </a:lnTo>
                    <a:lnTo>
                      <a:pt x="1189" y="294"/>
                    </a:lnTo>
                    <a:lnTo>
                      <a:pt x="1153" y="222"/>
                    </a:lnTo>
                    <a:lnTo>
                      <a:pt x="1100" y="162"/>
                    </a:lnTo>
                    <a:lnTo>
                      <a:pt x="1028" y="108"/>
                    </a:lnTo>
                    <a:lnTo>
                      <a:pt x="938" y="60"/>
                    </a:lnTo>
                    <a:lnTo>
                      <a:pt x="837" y="30"/>
                    </a:lnTo>
                    <a:lnTo>
                      <a:pt x="723" y="6"/>
                    </a:lnTo>
                    <a:lnTo>
                      <a:pt x="604" y="0"/>
                    </a:lnTo>
                    <a:lnTo>
                      <a:pt x="604" y="0"/>
                    </a:lnTo>
                    <a:close/>
                    <a:moveTo>
                      <a:pt x="604" y="707"/>
                    </a:moveTo>
                    <a:lnTo>
                      <a:pt x="490" y="701"/>
                    </a:lnTo>
                    <a:lnTo>
                      <a:pt x="382" y="683"/>
                    </a:lnTo>
                    <a:lnTo>
                      <a:pt x="287" y="647"/>
                    </a:lnTo>
                    <a:lnTo>
                      <a:pt x="203" y="611"/>
                    </a:lnTo>
                    <a:lnTo>
                      <a:pt x="131" y="557"/>
                    </a:lnTo>
                    <a:lnTo>
                      <a:pt x="83" y="497"/>
                    </a:lnTo>
                    <a:lnTo>
                      <a:pt x="48" y="437"/>
                    </a:lnTo>
                    <a:lnTo>
                      <a:pt x="42" y="401"/>
                    </a:lnTo>
                    <a:lnTo>
                      <a:pt x="36" y="366"/>
                    </a:lnTo>
                    <a:lnTo>
                      <a:pt x="42" y="330"/>
                    </a:lnTo>
                    <a:lnTo>
                      <a:pt x="48" y="300"/>
                    </a:lnTo>
                    <a:lnTo>
                      <a:pt x="83" y="234"/>
                    </a:lnTo>
                    <a:lnTo>
                      <a:pt x="131" y="174"/>
                    </a:lnTo>
                    <a:lnTo>
                      <a:pt x="203" y="126"/>
                    </a:lnTo>
                    <a:lnTo>
                      <a:pt x="287" y="84"/>
                    </a:lnTo>
                    <a:lnTo>
                      <a:pt x="382" y="54"/>
                    </a:lnTo>
                    <a:lnTo>
                      <a:pt x="490" y="30"/>
                    </a:lnTo>
                    <a:lnTo>
                      <a:pt x="604" y="24"/>
                    </a:lnTo>
                    <a:lnTo>
                      <a:pt x="717" y="30"/>
                    </a:lnTo>
                    <a:lnTo>
                      <a:pt x="825" y="54"/>
                    </a:lnTo>
                    <a:lnTo>
                      <a:pt x="920" y="84"/>
                    </a:lnTo>
                    <a:lnTo>
                      <a:pt x="1004" y="126"/>
                    </a:lnTo>
                    <a:lnTo>
                      <a:pt x="1070" y="174"/>
                    </a:lnTo>
                    <a:lnTo>
                      <a:pt x="1124" y="234"/>
                    </a:lnTo>
                    <a:lnTo>
                      <a:pt x="1153" y="300"/>
                    </a:lnTo>
                    <a:lnTo>
                      <a:pt x="1165" y="366"/>
                    </a:lnTo>
                    <a:lnTo>
                      <a:pt x="1153" y="437"/>
                    </a:lnTo>
                    <a:lnTo>
                      <a:pt x="1124" y="497"/>
                    </a:lnTo>
                    <a:lnTo>
                      <a:pt x="1070" y="557"/>
                    </a:lnTo>
                    <a:lnTo>
                      <a:pt x="1004" y="611"/>
                    </a:lnTo>
                    <a:lnTo>
                      <a:pt x="920" y="647"/>
                    </a:lnTo>
                    <a:lnTo>
                      <a:pt x="825" y="683"/>
                    </a:lnTo>
                    <a:lnTo>
                      <a:pt x="717" y="701"/>
                    </a:lnTo>
                    <a:lnTo>
                      <a:pt x="604" y="707"/>
                    </a:lnTo>
                    <a:lnTo>
                      <a:pt x="604" y="707"/>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pPr eaLnBrk="0" hangingPunct="0">
                  <a:defRPr/>
                </a:pPr>
                <a:endParaRPr lang="en-US" sz="1800" dirty="0">
                  <a:cs typeface="+mn-cs"/>
                </a:endParaRPr>
              </a:p>
            </p:txBody>
          </p:sp>
          <p:sp>
            <p:nvSpPr>
              <p:cNvPr id="23" name="Freeform 106"/>
              <p:cNvSpPr>
                <a:spLocks/>
              </p:cNvSpPr>
              <p:nvPr/>
            </p:nvSpPr>
            <p:spPr bwMode="hidden">
              <a:xfrm>
                <a:off x="4128" y="3366"/>
                <a:ext cx="544" cy="737"/>
              </a:xfrm>
              <a:custGeom>
                <a:avLst/>
                <a:gdLst/>
                <a:ahLst/>
                <a:cxnLst>
                  <a:cxn ang="0">
                    <a:pos x="24" y="402"/>
                  </a:cxn>
                  <a:cxn ang="0">
                    <a:pos x="36" y="330"/>
                  </a:cxn>
                  <a:cxn ang="0">
                    <a:pos x="66" y="264"/>
                  </a:cxn>
                  <a:cxn ang="0">
                    <a:pos x="108" y="204"/>
                  </a:cxn>
                  <a:cxn ang="0">
                    <a:pos x="173" y="150"/>
                  </a:cxn>
                  <a:cxn ang="0">
                    <a:pos x="251" y="102"/>
                  </a:cxn>
                  <a:cxn ang="0">
                    <a:pos x="335" y="60"/>
                  </a:cxn>
                  <a:cxn ang="0">
                    <a:pos x="436" y="30"/>
                  </a:cxn>
                  <a:cxn ang="0">
                    <a:pos x="544" y="12"/>
                  </a:cxn>
                  <a:cxn ang="0">
                    <a:pos x="544" y="0"/>
                  </a:cxn>
                  <a:cxn ang="0">
                    <a:pos x="430" y="18"/>
                  </a:cxn>
                  <a:cxn ang="0">
                    <a:pos x="329" y="48"/>
                  </a:cxn>
                  <a:cxn ang="0">
                    <a:pos x="233" y="90"/>
                  </a:cxn>
                  <a:cxn ang="0">
                    <a:pos x="155" y="138"/>
                  </a:cxn>
                  <a:cxn ang="0">
                    <a:pos x="90" y="198"/>
                  </a:cxn>
                  <a:cxn ang="0">
                    <a:pos x="42" y="258"/>
                  </a:cxn>
                  <a:cxn ang="0">
                    <a:pos x="12" y="330"/>
                  </a:cxn>
                  <a:cxn ang="0">
                    <a:pos x="0" y="402"/>
                  </a:cxn>
                  <a:cxn ang="0">
                    <a:pos x="6" y="455"/>
                  </a:cxn>
                  <a:cxn ang="0">
                    <a:pos x="18" y="503"/>
                  </a:cxn>
                  <a:cxn ang="0">
                    <a:pos x="42" y="545"/>
                  </a:cxn>
                  <a:cxn ang="0">
                    <a:pos x="78" y="593"/>
                  </a:cxn>
                  <a:cxn ang="0">
                    <a:pos x="114" y="635"/>
                  </a:cxn>
                  <a:cxn ang="0">
                    <a:pos x="161" y="671"/>
                  </a:cxn>
                  <a:cxn ang="0">
                    <a:pos x="221" y="707"/>
                  </a:cxn>
                  <a:cxn ang="0">
                    <a:pos x="281" y="737"/>
                  </a:cxn>
                  <a:cxn ang="0">
                    <a:pos x="323" y="737"/>
                  </a:cxn>
                  <a:cxn ang="0">
                    <a:pos x="257" y="707"/>
                  </a:cxn>
                  <a:cxn ang="0">
                    <a:pos x="203" y="671"/>
                  </a:cxn>
                  <a:cxn ang="0">
                    <a:pos x="149" y="635"/>
                  </a:cxn>
                  <a:cxn ang="0">
                    <a:pos x="108" y="593"/>
                  </a:cxn>
                  <a:cxn ang="0">
                    <a:pos x="72" y="551"/>
                  </a:cxn>
                  <a:cxn ang="0">
                    <a:pos x="48" y="503"/>
                  </a:cxn>
                  <a:cxn ang="0">
                    <a:pos x="30" y="455"/>
                  </a:cxn>
                  <a:cxn ang="0">
                    <a:pos x="24" y="402"/>
                  </a:cxn>
                  <a:cxn ang="0">
                    <a:pos x="24" y="402"/>
                  </a:cxn>
                </a:cxnLst>
                <a:rect l="0" t="0" r="r" b="b"/>
                <a:pathLst>
                  <a:path w="544" h="737">
                    <a:moveTo>
                      <a:pt x="24" y="402"/>
                    </a:moveTo>
                    <a:lnTo>
                      <a:pt x="36" y="330"/>
                    </a:lnTo>
                    <a:lnTo>
                      <a:pt x="66" y="264"/>
                    </a:lnTo>
                    <a:lnTo>
                      <a:pt x="108" y="204"/>
                    </a:lnTo>
                    <a:lnTo>
                      <a:pt x="173" y="150"/>
                    </a:lnTo>
                    <a:lnTo>
                      <a:pt x="251" y="102"/>
                    </a:lnTo>
                    <a:lnTo>
                      <a:pt x="335" y="60"/>
                    </a:lnTo>
                    <a:lnTo>
                      <a:pt x="436" y="30"/>
                    </a:lnTo>
                    <a:lnTo>
                      <a:pt x="544" y="12"/>
                    </a:lnTo>
                    <a:lnTo>
                      <a:pt x="544" y="0"/>
                    </a:lnTo>
                    <a:lnTo>
                      <a:pt x="430" y="18"/>
                    </a:lnTo>
                    <a:lnTo>
                      <a:pt x="329" y="48"/>
                    </a:lnTo>
                    <a:lnTo>
                      <a:pt x="233" y="90"/>
                    </a:lnTo>
                    <a:lnTo>
                      <a:pt x="155" y="138"/>
                    </a:lnTo>
                    <a:lnTo>
                      <a:pt x="90" y="198"/>
                    </a:lnTo>
                    <a:lnTo>
                      <a:pt x="42" y="258"/>
                    </a:lnTo>
                    <a:lnTo>
                      <a:pt x="12" y="330"/>
                    </a:lnTo>
                    <a:lnTo>
                      <a:pt x="0" y="402"/>
                    </a:lnTo>
                    <a:lnTo>
                      <a:pt x="6" y="455"/>
                    </a:lnTo>
                    <a:lnTo>
                      <a:pt x="18" y="503"/>
                    </a:lnTo>
                    <a:lnTo>
                      <a:pt x="42" y="545"/>
                    </a:lnTo>
                    <a:lnTo>
                      <a:pt x="78" y="593"/>
                    </a:lnTo>
                    <a:lnTo>
                      <a:pt x="114" y="635"/>
                    </a:lnTo>
                    <a:lnTo>
                      <a:pt x="161" y="671"/>
                    </a:lnTo>
                    <a:lnTo>
                      <a:pt x="221" y="707"/>
                    </a:lnTo>
                    <a:lnTo>
                      <a:pt x="281" y="737"/>
                    </a:lnTo>
                    <a:lnTo>
                      <a:pt x="323" y="737"/>
                    </a:lnTo>
                    <a:lnTo>
                      <a:pt x="257" y="707"/>
                    </a:lnTo>
                    <a:lnTo>
                      <a:pt x="203" y="671"/>
                    </a:lnTo>
                    <a:lnTo>
                      <a:pt x="149" y="635"/>
                    </a:lnTo>
                    <a:lnTo>
                      <a:pt x="108" y="593"/>
                    </a:lnTo>
                    <a:lnTo>
                      <a:pt x="72" y="551"/>
                    </a:lnTo>
                    <a:lnTo>
                      <a:pt x="48" y="503"/>
                    </a:lnTo>
                    <a:lnTo>
                      <a:pt x="30" y="455"/>
                    </a:lnTo>
                    <a:lnTo>
                      <a:pt x="24" y="402"/>
                    </a:lnTo>
                    <a:lnTo>
                      <a:pt x="24" y="402"/>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pPr eaLnBrk="0" hangingPunct="0">
                  <a:defRPr/>
                </a:pPr>
                <a:endParaRPr lang="en-US" sz="1800" dirty="0">
                  <a:cs typeface="+mn-cs"/>
                </a:endParaRPr>
              </a:p>
            </p:txBody>
          </p:sp>
          <p:sp>
            <p:nvSpPr>
              <p:cNvPr id="24" name="Freeform 107"/>
              <p:cNvSpPr>
                <a:spLocks/>
              </p:cNvSpPr>
              <p:nvPr/>
            </p:nvSpPr>
            <p:spPr bwMode="hidden">
              <a:xfrm>
                <a:off x="4792" y="3360"/>
                <a:ext cx="609" cy="252"/>
              </a:xfrm>
              <a:custGeom>
                <a:avLst/>
                <a:gdLst/>
                <a:ahLst/>
                <a:cxnLst>
                  <a:cxn ang="0">
                    <a:pos x="12" y="12"/>
                  </a:cxn>
                  <a:cxn ang="0">
                    <a:pos x="113" y="18"/>
                  </a:cxn>
                  <a:cxn ang="0">
                    <a:pos x="203" y="30"/>
                  </a:cxn>
                  <a:cxn ang="0">
                    <a:pos x="292" y="48"/>
                  </a:cxn>
                  <a:cxn ang="0">
                    <a:pos x="376" y="78"/>
                  </a:cxn>
                  <a:cxn ang="0">
                    <a:pos x="448" y="114"/>
                  </a:cxn>
                  <a:cxn ang="0">
                    <a:pos x="514" y="156"/>
                  </a:cxn>
                  <a:cxn ang="0">
                    <a:pos x="567" y="198"/>
                  </a:cxn>
                  <a:cxn ang="0">
                    <a:pos x="609" y="252"/>
                  </a:cxn>
                  <a:cxn ang="0">
                    <a:pos x="609" y="216"/>
                  </a:cxn>
                  <a:cxn ang="0">
                    <a:pos x="561" y="168"/>
                  </a:cxn>
                  <a:cxn ang="0">
                    <a:pos x="502" y="126"/>
                  </a:cxn>
                  <a:cxn ang="0">
                    <a:pos x="436" y="90"/>
                  </a:cxn>
                  <a:cxn ang="0">
                    <a:pos x="364" y="60"/>
                  </a:cxn>
                  <a:cxn ang="0">
                    <a:pos x="286" y="36"/>
                  </a:cxn>
                  <a:cxn ang="0">
                    <a:pos x="197" y="18"/>
                  </a:cxn>
                  <a:cxn ang="0">
                    <a:pos x="107" y="6"/>
                  </a:cxn>
                  <a:cxn ang="0">
                    <a:pos x="12" y="0"/>
                  </a:cxn>
                  <a:cxn ang="0">
                    <a:pos x="6" y="0"/>
                  </a:cxn>
                  <a:cxn ang="0">
                    <a:pos x="0" y="0"/>
                  </a:cxn>
                  <a:cxn ang="0">
                    <a:pos x="0" y="12"/>
                  </a:cxn>
                  <a:cxn ang="0">
                    <a:pos x="6" y="12"/>
                  </a:cxn>
                  <a:cxn ang="0">
                    <a:pos x="12" y="12"/>
                  </a:cxn>
                  <a:cxn ang="0">
                    <a:pos x="12" y="12"/>
                  </a:cxn>
                </a:cxnLst>
                <a:rect l="0" t="0" r="r" b="b"/>
                <a:pathLst>
                  <a:path w="609" h="252">
                    <a:moveTo>
                      <a:pt x="12" y="12"/>
                    </a:moveTo>
                    <a:lnTo>
                      <a:pt x="113" y="18"/>
                    </a:lnTo>
                    <a:lnTo>
                      <a:pt x="203" y="30"/>
                    </a:lnTo>
                    <a:lnTo>
                      <a:pt x="292" y="48"/>
                    </a:lnTo>
                    <a:lnTo>
                      <a:pt x="376" y="78"/>
                    </a:lnTo>
                    <a:lnTo>
                      <a:pt x="448" y="114"/>
                    </a:lnTo>
                    <a:lnTo>
                      <a:pt x="514" y="156"/>
                    </a:lnTo>
                    <a:lnTo>
                      <a:pt x="567" y="198"/>
                    </a:lnTo>
                    <a:lnTo>
                      <a:pt x="609" y="252"/>
                    </a:lnTo>
                    <a:lnTo>
                      <a:pt x="609" y="216"/>
                    </a:lnTo>
                    <a:lnTo>
                      <a:pt x="561" y="168"/>
                    </a:lnTo>
                    <a:lnTo>
                      <a:pt x="502" y="126"/>
                    </a:lnTo>
                    <a:lnTo>
                      <a:pt x="436" y="90"/>
                    </a:lnTo>
                    <a:lnTo>
                      <a:pt x="364" y="60"/>
                    </a:lnTo>
                    <a:lnTo>
                      <a:pt x="286" y="36"/>
                    </a:lnTo>
                    <a:lnTo>
                      <a:pt x="197" y="18"/>
                    </a:lnTo>
                    <a:lnTo>
                      <a:pt x="107" y="6"/>
                    </a:lnTo>
                    <a:lnTo>
                      <a:pt x="12" y="0"/>
                    </a:lnTo>
                    <a:lnTo>
                      <a:pt x="6" y="0"/>
                    </a:lnTo>
                    <a:lnTo>
                      <a:pt x="0" y="0"/>
                    </a:lnTo>
                    <a:lnTo>
                      <a:pt x="0" y="12"/>
                    </a:lnTo>
                    <a:lnTo>
                      <a:pt x="6" y="12"/>
                    </a:lnTo>
                    <a:lnTo>
                      <a:pt x="12" y="12"/>
                    </a:lnTo>
                    <a:lnTo>
                      <a:pt x="12" y="12"/>
                    </a:lnTo>
                    <a:close/>
                  </a:path>
                </a:pathLst>
              </a:custGeom>
              <a:gradFill rotWithShape="0">
                <a:gsLst>
                  <a:gs pos="0">
                    <a:schemeClr val="accent2">
                      <a:gamma/>
                      <a:tint val="94118"/>
                      <a:invGamma/>
                    </a:schemeClr>
                  </a:gs>
                  <a:gs pos="100000">
                    <a:schemeClr val="accent2"/>
                  </a:gs>
                </a:gsLst>
                <a:lin ang="5400000" scaled="1"/>
              </a:gradFill>
              <a:ln w="9525">
                <a:noFill/>
                <a:round/>
                <a:headEnd/>
                <a:tailEnd/>
              </a:ln>
            </p:spPr>
            <p:txBody>
              <a:bodyPr/>
              <a:lstStyle/>
              <a:p>
                <a:pPr eaLnBrk="0" hangingPunct="0">
                  <a:defRPr/>
                </a:pPr>
                <a:endParaRPr lang="en-US" sz="1800" dirty="0">
                  <a:cs typeface="+mn-cs"/>
                </a:endParaRPr>
              </a:p>
            </p:txBody>
          </p:sp>
          <p:sp>
            <p:nvSpPr>
              <p:cNvPr id="25" name="Freeform 108"/>
              <p:cNvSpPr>
                <a:spLocks/>
              </p:cNvSpPr>
              <p:nvPr/>
            </p:nvSpPr>
            <p:spPr bwMode="hidden">
              <a:xfrm>
                <a:off x="5246" y="4007"/>
                <a:ext cx="72" cy="54"/>
              </a:xfrm>
              <a:custGeom>
                <a:avLst/>
                <a:gdLst/>
                <a:ahLst/>
                <a:cxnLst>
                  <a:cxn ang="0">
                    <a:pos x="72" y="0"/>
                  </a:cxn>
                  <a:cxn ang="0">
                    <a:pos x="36" y="30"/>
                  </a:cxn>
                  <a:cxn ang="0">
                    <a:pos x="0" y="54"/>
                  </a:cxn>
                  <a:cxn ang="0">
                    <a:pos x="36" y="54"/>
                  </a:cxn>
                  <a:cxn ang="0">
                    <a:pos x="54" y="42"/>
                  </a:cxn>
                  <a:cxn ang="0">
                    <a:pos x="72" y="24"/>
                  </a:cxn>
                  <a:cxn ang="0">
                    <a:pos x="72" y="24"/>
                  </a:cxn>
                  <a:cxn ang="0">
                    <a:pos x="72" y="0"/>
                  </a:cxn>
                  <a:cxn ang="0">
                    <a:pos x="72" y="0"/>
                  </a:cxn>
                </a:cxnLst>
                <a:rect l="0" t="0" r="r" b="b"/>
                <a:pathLst>
                  <a:path w="72" h="54">
                    <a:moveTo>
                      <a:pt x="72" y="0"/>
                    </a:moveTo>
                    <a:lnTo>
                      <a:pt x="36" y="30"/>
                    </a:lnTo>
                    <a:lnTo>
                      <a:pt x="0" y="54"/>
                    </a:lnTo>
                    <a:lnTo>
                      <a:pt x="36" y="54"/>
                    </a:lnTo>
                    <a:lnTo>
                      <a:pt x="54" y="42"/>
                    </a:lnTo>
                    <a:lnTo>
                      <a:pt x="72" y="24"/>
                    </a:lnTo>
                    <a:lnTo>
                      <a:pt x="72" y="24"/>
                    </a:lnTo>
                    <a:lnTo>
                      <a:pt x="72" y="0"/>
                    </a:lnTo>
                    <a:lnTo>
                      <a:pt x="72" y="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pPr eaLnBrk="0" hangingPunct="0">
                  <a:defRPr/>
                </a:pPr>
                <a:endParaRPr lang="en-US" sz="1800" dirty="0">
                  <a:cs typeface="+mn-cs"/>
                </a:endParaRPr>
              </a:p>
            </p:txBody>
          </p:sp>
          <p:sp>
            <p:nvSpPr>
              <p:cNvPr id="26" name="Freeform 109"/>
              <p:cNvSpPr>
                <a:spLocks/>
              </p:cNvSpPr>
              <p:nvPr/>
            </p:nvSpPr>
            <p:spPr bwMode="hidden">
              <a:xfrm>
                <a:off x="4505" y="4073"/>
                <a:ext cx="705" cy="108"/>
              </a:xfrm>
              <a:custGeom>
                <a:avLst/>
                <a:gdLst/>
                <a:ahLst/>
                <a:cxnLst>
                  <a:cxn ang="0">
                    <a:pos x="299" y="90"/>
                  </a:cxn>
                  <a:cxn ang="0">
                    <a:pos x="221" y="90"/>
                  </a:cxn>
                  <a:cxn ang="0">
                    <a:pos x="143" y="78"/>
                  </a:cxn>
                  <a:cxn ang="0">
                    <a:pos x="0" y="48"/>
                  </a:cxn>
                  <a:cxn ang="0">
                    <a:pos x="0" y="66"/>
                  </a:cxn>
                  <a:cxn ang="0">
                    <a:pos x="143" y="96"/>
                  </a:cxn>
                  <a:cxn ang="0">
                    <a:pos x="221" y="108"/>
                  </a:cxn>
                  <a:cxn ang="0">
                    <a:pos x="299" y="108"/>
                  </a:cxn>
                  <a:cxn ang="0">
                    <a:pos x="412" y="102"/>
                  </a:cxn>
                  <a:cxn ang="0">
                    <a:pos x="520" y="84"/>
                  </a:cxn>
                  <a:cxn ang="0">
                    <a:pos x="615" y="60"/>
                  </a:cxn>
                  <a:cxn ang="0">
                    <a:pos x="705" y="24"/>
                  </a:cxn>
                  <a:cxn ang="0">
                    <a:pos x="705" y="0"/>
                  </a:cxn>
                  <a:cxn ang="0">
                    <a:pos x="615" y="42"/>
                  </a:cxn>
                  <a:cxn ang="0">
                    <a:pos x="520" y="66"/>
                  </a:cxn>
                  <a:cxn ang="0">
                    <a:pos x="412" y="84"/>
                  </a:cxn>
                  <a:cxn ang="0">
                    <a:pos x="299" y="90"/>
                  </a:cxn>
                  <a:cxn ang="0">
                    <a:pos x="299" y="90"/>
                  </a:cxn>
                </a:cxnLst>
                <a:rect l="0" t="0" r="r" b="b"/>
                <a:pathLst>
                  <a:path w="705" h="108">
                    <a:moveTo>
                      <a:pt x="299" y="90"/>
                    </a:moveTo>
                    <a:lnTo>
                      <a:pt x="221" y="90"/>
                    </a:lnTo>
                    <a:lnTo>
                      <a:pt x="143" y="78"/>
                    </a:lnTo>
                    <a:lnTo>
                      <a:pt x="0" y="48"/>
                    </a:lnTo>
                    <a:lnTo>
                      <a:pt x="0" y="66"/>
                    </a:lnTo>
                    <a:lnTo>
                      <a:pt x="143" y="96"/>
                    </a:lnTo>
                    <a:lnTo>
                      <a:pt x="221" y="108"/>
                    </a:lnTo>
                    <a:lnTo>
                      <a:pt x="299" y="108"/>
                    </a:lnTo>
                    <a:lnTo>
                      <a:pt x="412" y="102"/>
                    </a:lnTo>
                    <a:lnTo>
                      <a:pt x="520" y="84"/>
                    </a:lnTo>
                    <a:lnTo>
                      <a:pt x="615" y="60"/>
                    </a:lnTo>
                    <a:lnTo>
                      <a:pt x="705" y="24"/>
                    </a:lnTo>
                    <a:lnTo>
                      <a:pt x="705" y="0"/>
                    </a:lnTo>
                    <a:lnTo>
                      <a:pt x="615" y="42"/>
                    </a:lnTo>
                    <a:lnTo>
                      <a:pt x="520" y="66"/>
                    </a:lnTo>
                    <a:lnTo>
                      <a:pt x="412" y="84"/>
                    </a:lnTo>
                    <a:lnTo>
                      <a:pt x="299" y="90"/>
                    </a:lnTo>
                    <a:lnTo>
                      <a:pt x="299" y="9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pPr eaLnBrk="0" hangingPunct="0">
                  <a:defRPr/>
                </a:pPr>
                <a:endParaRPr lang="en-US" sz="1800" dirty="0">
                  <a:cs typeface="+mn-cs"/>
                </a:endParaRPr>
              </a:p>
            </p:txBody>
          </p:sp>
          <p:sp>
            <p:nvSpPr>
              <p:cNvPr id="27" name="Freeform 110"/>
              <p:cNvSpPr>
                <a:spLocks/>
              </p:cNvSpPr>
              <p:nvPr/>
            </p:nvSpPr>
            <p:spPr bwMode="hidden">
              <a:xfrm>
                <a:off x="5336" y="3654"/>
                <a:ext cx="143" cy="341"/>
              </a:xfrm>
              <a:custGeom>
                <a:avLst/>
                <a:gdLst/>
                <a:ahLst/>
                <a:cxnLst>
                  <a:cxn ang="0">
                    <a:pos x="119" y="114"/>
                  </a:cxn>
                  <a:cxn ang="0">
                    <a:pos x="113" y="173"/>
                  </a:cxn>
                  <a:cxn ang="0">
                    <a:pos x="89" y="239"/>
                  </a:cxn>
                  <a:cxn ang="0">
                    <a:pos x="47" y="293"/>
                  </a:cxn>
                  <a:cxn ang="0">
                    <a:pos x="0" y="341"/>
                  </a:cxn>
                  <a:cxn ang="0">
                    <a:pos x="29" y="341"/>
                  </a:cxn>
                  <a:cxn ang="0">
                    <a:pos x="77" y="287"/>
                  </a:cxn>
                  <a:cxn ang="0">
                    <a:pos x="113" y="233"/>
                  </a:cxn>
                  <a:cxn ang="0">
                    <a:pos x="137" y="173"/>
                  </a:cxn>
                  <a:cxn ang="0">
                    <a:pos x="143" y="114"/>
                  </a:cxn>
                  <a:cxn ang="0">
                    <a:pos x="137" y="60"/>
                  </a:cxn>
                  <a:cxn ang="0">
                    <a:pos x="119" y="0"/>
                  </a:cxn>
                  <a:cxn ang="0">
                    <a:pos x="89" y="0"/>
                  </a:cxn>
                  <a:cxn ang="0">
                    <a:pos x="113" y="60"/>
                  </a:cxn>
                  <a:cxn ang="0">
                    <a:pos x="119" y="114"/>
                  </a:cxn>
                  <a:cxn ang="0">
                    <a:pos x="119" y="114"/>
                  </a:cxn>
                </a:cxnLst>
                <a:rect l="0" t="0" r="r" b="b"/>
                <a:pathLst>
                  <a:path w="143" h="341">
                    <a:moveTo>
                      <a:pt x="119" y="114"/>
                    </a:moveTo>
                    <a:lnTo>
                      <a:pt x="113" y="173"/>
                    </a:lnTo>
                    <a:lnTo>
                      <a:pt x="89" y="239"/>
                    </a:lnTo>
                    <a:lnTo>
                      <a:pt x="47" y="293"/>
                    </a:lnTo>
                    <a:lnTo>
                      <a:pt x="0" y="341"/>
                    </a:lnTo>
                    <a:lnTo>
                      <a:pt x="29" y="341"/>
                    </a:lnTo>
                    <a:lnTo>
                      <a:pt x="77" y="287"/>
                    </a:lnTo>
                    <a:lnTo>
                      <a:pt x="113" y="233"/>
                    </a:lnTo>
                    <a:lnTo>
                      <a:pt x="137" y="173"/>
                    </a:lnTo>
                    <a:lnTo>
                      <a:pt x="143" y="114"/>
                    </a:lnTo>
                    <a:lnTo>
                      <a:pt x="137" y="60"/>
                    </a:lnTo>
                    <a:lnTo>
                      <a:pt x="119" y="0"/>
                    </a:lnTo>
                    <a:lnTo>
                      <a:pt x="89" y="0"/>
                    </a:lnTo>
                    <a:lnTo>
                      <a:pt x="113" y="60"/>
                    </a:lnTo>
                    <a:lnTo>
                      <a:pt x="119" y="114"/>
                    </a:lnTo>
                    <a:lnTo>
                      <a:pt x="119" y="114"/>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pPr eaLnBrk="0" hangingPunct="0">
                  <a:defRPr/>
                </a:pPr>
                <a:endParaRPr lang="en-US" sz="1800" dirty="0">
                  <a:cs typeface="+mn-cs"/>
                </a:endParaRPr>
              </a:p>
            </p:txBody>
          </p:sp>
          <p:sp>
            <p:nvSpPr>
              <p:cNvPr id="28" name="Freeform 111"/>
              <p:cNvSpPr>
                <a:spLocks/>
              </p:cNvSpPr>
              <p:nvPr/>
            </p:nvSpPr>
            <p:spPr bwMode="hidden">
              <a:xfrm>
                <a:off x="5061" y="3624"/>
                <a:ext cx="83" cy="90"/>
              </a:xfrm>
              <a:custGeom>
                <a:avLst/>
                <a:gdLst/>
                <a:ahLst/>
                <a:cxnLst>
                  <a:cxn ang="0">
                    <a:pos x="59" y="90"/>
                  </a:cxn>
                  <a:cxn ang="0">
                    <a:pos x="83" y="84"/>
                  </a:cxn>
                  <a:cxn ang="0">
                    <a:pos x="71" y="60"/>
                  </a:cxn>
                  <a:cxn ang="0">
                    <a:pos x="53" y="42"/>
                  </a:cxn>
                  <a:cxn ang="0">
                    <a:pos x="6" y="0"/>
                  </a:cxn>
                  <a:cxn ang="0">
                    <a:pos x="0" y="18"/>
                  </a:cxn>
                  <a:cxn ang="0">
                    <a:pos x="35" y="48"/>
                  </a:cxn>
                  <a:cxn ang="0">
                    <a:pos x="59" y="90"/>
                  </a:cxn>
                  <a:cxn ang="0">
                    <a:pos x="59" y="90"/>
                  </a:cxn>
                </a:cxnLst>
                <a:rect l="0" t="0" r="r" b="b"/>
                <a:pathLst>
                  <a:path w="83" h="90">
                    <a:moveTo>
                      <a:pt x="59" y="90"/>
                    </a:moveTo>
                    <a:lnTo>
                      <a:pt x="83" y="84"/>
                    </a:lnTo>
                    <a:lnTo>
                      <a:pt x="71" y="60"/>
                    </a:lnTo>
                    <a:lnTo>
                      <a:pt x="53" y="42"/>
                    </a:lnTo>
                    <a:lnTo>
                      <a:pt x="6" y="0"/>
                    </a:lnTo>
                    <a:lnTo>
                      <a:pt x="0" y="18"/>
                    </a:lnTo>
                    <a:lnTo>
                      <a:pt x="35" y="48"/>
                    </a:lnTo>
                    <a:lnTo>
                      <a:pt x="59" y="90"/>
                    </a:lnTo>
                    <a:lnTo>
                      <a:pt x="59" y="9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pPr eaLnBrk="0" hangingPunct="0">
                  <a:defRPr/>
                </a:pPr>
                <a:endParaRPr lang="en-US" sz="1800" dirty="0">
                  <a:cs typeface="+mn-cs"/>
                </a:endParaRPr>
              </a:p>
            </p:txBody>
          </p:sp>
          <p:sp>
            <p:nvSpPr>
              <p:cNvPr id="29" name="Freeform 112"/>
              <p:cNvSpPr>
                <a:spLocks/>
              </p:cNvSpPr>
              <p:nvPr/>
            </p:nvSpPr>
            <p:spPr bwMode="hidden">
              <a:xfrm>
                <a:off x="4445" y="3552"/>
                <a:ext cx="717" cy="431"/>
              </a:xfrm>
              <a:custGeom>
                <a:avLst/>
                <a:gdLst>
                  <a:gd name="T0" fmla="*/ 693 w 717"/>
                  <a:gd name="T1" fmla="*/ 216 h 431"/>
                  <a:gd name="T2" fmla="*/ 687 w 717"/>
                  <a:gd name="T3" fmla="*/ 257 h 431"/>
                  <a:gd name="T4" fmla="*/ 669 w 717"/>
                  <a:gd name="T5" fmla="*/ 293 h 431"/>
                  <a:gd name="T6" fmla="*/ 633 w 717"/>
                  <a:gd name="T7" fmla="*/ 329 h 431"/>
                  <a:gd name="T8" fmla="*/ 598 w 717"/>
                  <a:gd name="T9" fmla="*/ 359 h 431"/>
                  <a:gd name="T10" fmla="*/ 544 w 717"/>
                  <a:gd name="T11" fmla="*/ 383 h 431"/>
                  <a:gd name="T12" fmla="*/ 490 w 717"/>
                  <a:gd name="T13" fmla="*/ 401 h 431"/>
                  <a:gd name="T14" fmla="*/ 424 w 717"/>
                  <a:gd name="T15" fmla="*/ 413 h 431"/>
                  <a:gd name="T16" fmla="*/ 359 w 717"/>
                  <a:gd name="T17" fmla="*/ 419 h 431"/>
                  <a:gd name="T18" fmla="*/ 293 w 717"/>
                  <a:gd name="T19" fmla="*/ 413 h 431"/>
                  <a:gd name="T20" fmla="*/ 227 w 717"/>
                  <a:gd name="T21" fmla="*/ 401 h 431"/>
                  <a:gd name="T22" fmla="*/ 173 w 717"/>
                  <a:gd name="T23" fmla="*/ 383 h 431"/>
                  <a:gd name="T24" fmla="*/ 119 w 717"/>
                  <a:gd name="T25" fmla="*/ 359 h 431"/>
                  <a:gd name="T26" fmla="*/ 84 w 717"/>
                  <a:gd name="T27" fmla="*/ 329 h 431"/>
                  <a:gd name="T28" fmla="*/ 48 w 717"/>
                  <a:gd name="T29" fmla="*/ 293 h 431"/>
                  <a:gd name="T30" fmla="*/ 30 w 717"/>
                  <a:gd name="T31" fmla="*/ 257 h 431"/>
                  <a:gd name="T32" fmla="*/ 24 w 717"/>
                  <a:gd name="T33" fmla="*/ 216 h 431"/>
                  <a:gd name="T34" fmla="*/ 30 w 717"/>
                  <a:gd name="T35" fmla="*/ 174 h 431"/>
                  <a:gd name="T36" fmla="*/ 48 w 717"/>
                  <a:gd name="T37" fmla="*/ 138 h 431"/>
                  <a:gd name="T38" fmla="*/ 84 w 717"/>
                  <a:gd name="T39" fmla="*/ 102 h 431"/>
                  <a:gd name="T40" fmla="*/ 119 w 717"/>
                  <a:gd name="T41" fmla="*/ 72 h 431"/>
                  <a:gd name="T42" fmla="*/ 173 w 717"/>
                  <a:gd name="T43" fmla="*/ 48 h 431"/>
                  <a:gd name="T44" fmla="*/ 227 w 717"/>
                  <a:gd name="T45" fmla="*/ 30 h 431"/>
                  <a:gd name="T46" fmla="*/ 293 w 717"/>
                  <a:gd name="T47" fmla="*/ 18 h 431"/>
                  <a:gd name="T48" fmla="*/ 359 w 717"/>
                  <a:gd name="T49" fmla="*/ 12 h 431"/>
                  <a:gd name="T50" fmla="*/ 418 w 717"/>
                  <a:gd name="T51" fmla="*/ 18 h 431"/>
                  <a:gd name="T52" fmla="*/ 478 w 717"/>
                  <a:gd name="T53" fmla="*/ 30 h 431"/>
                  <a:gd name="T54" fmla="*/ 532 w 717"/>
                  <a:gd name="T55" fmla="*/ 48 h 431"/>
                  <a:gd name="T56" fmla="*/ 580 w 717"/>
                  <a:gd name="T57" fmla="*/ 66 h 431"/>
                  <a:gd name="T58" fmla="*/ 586 w 717"/>
                  <a:gd name="T59" fmla="*/ 48 h 431"/>
                  <a:gd name="T60" fmla="*/ 478 w 717"/>
                  <a:gd name="T61" fmla="*/ 12 h 431"/>
                  <a:gd name="T62" fmla="*/ 418 w 717"/>
                  <a:gd name="T63" fmla="*/ 6 h 431"/>
                  <a:gd name="T64" fmla="*/ 359 w 717"/>
                  <a:gd name="T65" fmla="*/ 0 h 431"/>
                  <a:gd name="T66" fmla="*/ 287 w 717"/>
                  <a:gd name="T67" fmla="*/ 6 h 431"/>
                  <a:gd name="T68" fmla="*/ 221 w 717"/>
                  <a:gd name="T69" fmla="*/ 18 h 431"/>
                  <a:gd name="T70" fmla="*/ 161 w 717"/>
                  <a:gd name="T71" fmla="*/ 36 h 431"/>
                  <a:gd name="T72" fmla="*/ 107 w 717"/>
                  <a:gd name="T73" fmla="*/ 66 h 431"/>
                  <a:gd name="T74" fmla="*/ 60 w 717"/>
                  <a:gd name="T75" fmla="*/ 96 h 431"/>
                  <a:gd name="T76" fmla="*/ 30 w 717"/>
                  <a:gd name="T77" fmla="*/ 132 h 431"/>
                  <a:gd name="T78" fmla="*/ 6 w 717"/>
                  <a:gd name="T79" fmla="*/ 174 h 431"/>
                  <a:gd name="T80" fmla="*/ 0 w 717"/>
                  <a:gd name="T81" fmla="*/ 216 h 431"/>
                  <a:gd name="T82" fmla="*/ 6 w 717"/>
                  <a:gd name="T83" fmla="*/ 257 h 431"/>
                  <a:gd name="T84" fmla="*/ 30 w 717"/>
                  <a:gd name="T85" fmla="*/ 299 h 431"/>
                  <a:gd name="T86" fmla="*/ 60 w 717"/>
                  <a:gd name="T87" fmla="*/ 335 h 431"/>
                  <a:gd name="T88" fmla="*/ 107 w 717"/>
                  <a:gd name="T89" fmla="*/ 371 h 431"/>
                  <a:gd name="T90" fmla="*/ 161 w 717"/>
                  <a:gd name="T91" fmla="*/ 395 h 431"/>
                  <a:gd name="T92" fmla="*/ 221 w 717"/>
                  <a:gd name="T93" fmla="*/ 413 h 431"/>
                  <a:gd name="T94" fmla="*/ 287 w 717"/>
                  <a:gd name="T95" fmla="*/ 425 h 431"/>
                  <a:gd name="T96" fmla="*/ 359 w 717"/>
                  <a:gd name="T97" fmla="*/ 431 h 431"/>
                  <a:gd name="T98" fmla="*/ 430 w 717"/>
                  <a:gd name="T99" fmla="*/ 425 h 431"/>
                  <a:gd name="T100" fmla="*/ 496 w 717"/>
                  <a:gd name="T101" fmla="*/ 413 h 431"/>
                  <a:gd name="T102" fmla="*/ 562 w 717"/>
                  <a:gd name="T103" fmla="*/ 395 h 431"/>
                  <a:gd name="T104" fmla="*/ 610 w 717"/>
                  <a:gd name="T105" fmla="*/ 371 h 431"/>
                  <a:gd name="T106" fmla="*/ 657 w 717"/>
                  <a:gd name="T107" fmla="*/ 335 h 431"/>
                  <a:gd name="T108" fmla="*/ 687 w 717"/>
                  <a:gd name="T109" fmla="*/ 299 h 431"/>
                  <a:gd name="T110" fmla="*/ 711 w 717"/>
                  <a:gd name="T111" fmla="*/ 257 h 431"/>
                  <a:gd name="T112" fmla="*/ 717 w 717"/>
                  <a:gd name="T113" fmla="*/ 216 h 431"/>
                  <a:gd name="T114" fmla="*/ 717 w 717"/>
                  <a:gd name="T115" fmla="*/ 204 h 431"/>
                  <a:gd name="T116" fmla="*/ 711 w 717"/>
                  <a:gd name="T117" fmla="*/ 192 h 431"/>
                  <a:gd name="T118" fmla="*/ 687 w 717"/>
                  <a:gd name="T119" fmla="*/ 198 h 431"/>
                  <a:gd name="T120" fmla="*/ 693 w 717"/>
                  <a:gd name="T121" fmla="*/ 210 h 431"/>
                  <a:gd name="T122" fmla="*/ 693 w 717"/>
                  <a:gd name="T123" fmla="*/ 216 h 431"/>
                  <a:gd name="T124" fmla="*/ 693 w 717"/>
                  <a:gd name="T125" fmla="*/ 216 h 431"/>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717" h="431">
                    <a:moveTo>
                      <a:pt x="693" y="216"/>
                    </a:moveTo>
                    <a:lnTo>
                      <a:pt x="687" y="257"/>
                    </a:lnTo>
                    <a:lnTo>
                      <a:pt x="669" y="293"/>
                    </a:lnTo>
                    <a:lnTo>
                      <a:pt x="633" y="329"/>
                    </a:lnTo>
                    <a:lnTo>
                      <a:pt x="598" y="359"/>
                    </a:lnTo>
                    <a:lnTo>
                      <a:pt x="544" y="383"/>
                    </a:lnTo>
                    <a:lnTo>
                      <a:pt x="490" y="401"/>
                    </a:lnTo>
                    <a:lnTo>
                      <a:pt x="424" y="413"/>
                    </a:lnTo>
                    <a:lnTo>
                      <a:pt x="359" y="419"/>
                    </a:lnTo>
                    <a:lnTo>
                      <a:pt x="293" y="413"/>
                    </a:lnTo>
                    <a:lnTo>
                      <a:pt x="227" y="401"/>
                    </a:lnTo>
                    <a:lnTo>
                      <a:pt x="173" y="383"/>
                    </a:lnTo>
                    <a:lnTo>
                      <a:pt x="119" y="359"/>
                    </a:lnTo>
                    <a:lnTo>
                      <a:pt x="84" y="329"/>
                    </a:lnTo>
                    <a:lnTo>
                      <a:pt x="48" y="293"/>
                    </a:lnTo>
                    <a:lnTo>
                      <a:pt x="30" y="257"/>
                    </a:lnTo>
                    <a:lnTo>
                      <a:pt x="24" y="216"/>
                    </a:lnTo>
                    <a:lnTo>
                      <a:pt x="30" y="174"/>
                    </a:lnTo>
                    <a:lnTo>
                      <a:pt x="48" y="138"/>
                    </a:lnTo>
                    <a:lnTo>
                      <a:pt x="84" y="102"/>
                    </a:lnTo>
                    <a:lnTo>
                      <a:pt x="119" y="72"/>
                    </a:lnTo>
                    <a:lnTo>
                      <a:pt x="173" y="48"/>
                    </a:lnTo>
                    <a:lnTo>
                      <a:pt x="227" y="30"/>
                    </a:lnTo>
                    <a:lnTo>
                      <a:pt x="293" y="18"/>
                    </a:lnTo>
                    <a:lnTo>
                      <a:pt x="359" y="12"/>
                    </a:lnTo>
                    <a:lnTo>
                      <a:pt x="418" y="18"/>
                    </a:lnTo>
                    <a:lnTo>
                      <a:pt x="478" y="30"/>
                    </a:lnTo>
                    <a:lnTo>
                      <a:pt x="532" y="48"/>
                    </a:lnTo>
                    <a:lnTo>
                      <a:pt x="580" y="66"/>
                    </a:lnTo>
                    <a:lnTo>
                      <a:pt x="586" y="48"/>
                    </a:lnTo>
                    <a:lnTo>
                      <a:pt x="478" y="12"/>
                    </a:lnTo>
                    <a:lnTo>
                      <a:pt x="418" y="6"/>
                    </a:lnTo>
                    <a:lnTo>
                      <a:pt x="359" y="0"/>
                    </a:lnTo>
                    <a:lnTo>
                      <a:pt x="287" y="6"/>
                    </a:lnTo>
                    <a:lnTo>
                      <a:pt x="221" y="18"/>
                    </a:lnTo>
                    <a:lnTo>
                      <a:pt x="161" y="36"/>
                    </a:lnTo>
                    <a:lnTo>
                      <a:pt x="107" y="66"/>
                    </a:lnTo>
                    <a:lnTo>
                      <a:pt x="60" y="96"/>
                    </a:lnTo>
                    <a:lnTo>
                      <a:pt x="30" y="132"/>
                    </a:lnTo>
                    <a:lnTo>
                      <a:pt x="6" y="174"/>
                    </a:lnTo>
                    <a:lnTo>
                      <a:pt x="0" y="216"/>
                    </a:lnTo>
                    <a:lnTo>
                      <a:pt x="6" y="257"/>
                    </a:lnTo>
                    <a:lnTo>
                      <a:pt x="30" y="299"/>
                    </a:lnTo>
                    <a:lnTo>
                      <a:pt x="60" y="335"/>
                    </a:lnTo>
                    <a:lnTo>
                      <a:pt x="107" y="371"/>
                    </a:lnTo>
                    <a:lnTo>
                      <a:pt x="161" y="395"/>
                    </a:lnTo>
                    <a:lnTo>
                      <a:pt x="221" y="413"/>
                    </a:lnTo>
                    <a:lnTo>
                      <a:pt x="287" y="425"/>
                    </a:lnTo>
                    <a:lnTo>
                      <a:pt x="359" y="431"/>
                    </a:lnTo>
                    <a:lnTo>
                      <a:pt x="430" y="425"/>
                    </a:lnTo>
                    <a:lnTo>
                      <a:pt x="496" y="413"/>
                    </a:lnTo>
                    <a:lnTo>
                      <a:pt x="562" y="395"/>
                    </a:lnTo>
                    <a:lnTo>
                      <a:pt x="610" y="371"/>
                    </a:lnTo>
                    <a:lnTo>
                      <a:pt x="657" y="335"/>
                    </a:lnTo>
                    <a:lnTo>
                      <a:pt x="687" y="299"/>
                    </a:lnTo>
                    <a:lnTo>
                      <a:pt x="711" y="257"/>
                    </a:lnTo>
                    <a:lnTo>
                      <a:pt x="717" y="216"/>
                    </a:lnTo>
                    <a:lnTo>
                      <a:pt x="717" y="204"/>
                    </a:lnTo>
                    <a:lnTo>
                      <a:pt x="711" y="192"/>
                    </a:lnTo>
                    <a:lnTo>
                      <a:pt x="687" y="198"/>
                    </a:lnTo>
                    <a:lnTo>
                      <a:pt x="693" y="210"/>
                    </a:lnTo>
                    <a:lnTo>
                      <a:pt x="693" y="216"/>
                    </a:lnTo>
                    <a:close/>
                  </a:path>
                </a:pathLst>
              </a:custGeom>
              <a:solidFill>
                <a:schemeClr val="accent2"/>
              </a:solidFill>
              <a:ln w="9525">
                <a:noFill/>
                <a:round/>
                <a:headEnd/>
                <a:tailEnd/>
              </a:ln>
            </p:spPr>
            <p:txBody>
              <a:bodyPr/>
              <a:lstStyle/>
              <a:p>
                <a:pPr>
                  <a:defRPr/>
                </a:pPr>
                <a:endParaRPr lang="en-US" sz="1800" dirty="0"/>
              </a:p>
            </p:txBody>
          </p:sp>
          <p:sp>
            <p:nvSpPr>
              <p:cNvPr id="30" name="Freeform 113"/>
              <p:cNvSpPr>
                <a:spLocks/>
              </p:cNvSpPr>
              <p:nvPr/>
            </p:nvSpPr>
            <p:spPr bwMode="hidden">
              <a:xfrm>
                <a:off x="4349" y="3510"/>
                <a:ext cx="909" cy="533"/>
              </a:xfrm>
              <a:custGeom>
                <a:avLst/>
                <a:gdLst/>
                <a:ahLst/>
                <a:cxnLst>
                  <a:cxn ang="0">
                    <a:pos x="616" y="0"/>
                  </a:cxn>
                  <a:cxn ang="0">
                    <a:pos x="616" y="18"/>
                  </a:cxn>
                  <a:cxn ang="0">
                    <a:pos x="724" y="60"/>
                  </a:cxn>
                  <a:cxn ang="0">
                    <a:pos x="765" y="84"/>
                  </a:cxn>
                  <a:cxn ang="0">
                    <a:pos x="807" y="114"/>
                  </a:cxn>
                  <a:cxn ang="0">
                    <a:pos x="837" y="144"/>
                  </a:cxn>
                  <a:cxn ang="0">
                    <a:pos x="861" y="180"/>
                  </a:cxn>
                  <a:cxn ang="0">
                    <a:pos x="873" y="216"/>
                  </a:cxn>
                  <a:cxn ang="0">
                    <a:pos x="879" y="258"/>
                  </a:cxn>
                  <a:cxn ang="0">
                    <a:pos x="873" y="311"/>
                  </a:cxn>
                  <a:cxn ang="0">
                    <a:pos x="843" y="359"/>
                  </a:cxn>
                  <a:cxn ang="0">
                    <a:pos x="807" y="401"/>
                  </a:cxn>
                  <a:cxn ang="0">
                    <a:pos x="753" y="443"/>
                  </a:cxn>
                  <a:cxn ang="0">
                    <a:pos x="694" y="473"/>
                  </a:cxn>
                  <a:cxn ang="0">
                    <a:pos x="622" y="497"/>
                  </a:cxn>
                  <a:cxn ang="0">
                    <a:pos x="538" y="509"/>
                  </a:cxn>
                  <a:cxn ang="0">
                    <a:pos x="455" y="515"/>
                  </a:cxn>
                  <a:cxn ang="0">
                    <a:pos x="371" y="509"/>
                  </a:cxn>
                  <a:cxn ang="0">
                    <a:pos x="287" y="497"/>
                  </a:cxn>
                  <a:cxn ang="0">
                    <a:pos x="215" y="473"/>
                  </a:cxn>
                  <a:cxn ang="0">
                    <a:pos x="156" y="443"/>
                  </a:cxn>
                  <a:cxn ang="0">
                    <a:pos x="102" y="401"/>
                  </a:cxn>
                  <a:cxn ang="0">
                    <a:pos x="66" y="359"/>
                  </a:cxn>
                  <a:cxn ang="0">
                    <a:pos x="36" y="311"/>
                  </a:cxn>
                  <a:cxn ang="0">
                    <a:pos x="30" y="258"/>
                  </a:cxn>
                  <a:cxn ang="0">
                    <a:pos x="36" y="222"/>
                  </a:cxn>
                  <a:cxn ang="0">
                    <a:pos x="48" y="186"/>
                  </a:cxn>
                  <a:cxn ang="0">
                    <a:pos x="66" y="156"/>
                  </a:cxn>
                  <a:cxn ang="0">
                    <a:pos x="90" y="126"/>
                  </a:cxn>
                  <a:cxn ang="0">
                    <a:pos x="66" y="114"/>
                  </a:cxn>
                  <a:cxn ang="0">
                    <a:pos x="36" y="144"/>
                  </a:cxn>
                  <a:cxn ang="0">
                    <a:pos x="18" y="180"/>
                  </a:cxn>
                  <a:cxn ang="0">
                    <a:pos x="6" y="216"/>
                  </a:cxn>
                  <a:cxn ang="0">
                    <a:pos x="0" y="258"/>
                  </a:cxn>
                  <a:cxn ang="0">
                    <a:pos x="12" y="311"/>
                  </a:cxn>
                  <a:cxn ang="0">
                    <a:pos x="36" y="365"/>
                  </a:cxn>
                  <a:cxn ang="0">
                    <a:pos x="78" y="413"/>
                  </a:cxn>
                  <a:cxn ang="0">
                    <a:pos x="132" y="449"/>
                  </a:cxn>
                  <a:cxn ang="0">
                    <a:pos x="203" y="485"/>
                  </a:cxn>
                  <a:cxn ang="0">
                    <a:pos x="275" y="509"/>
                  </a:cxn>
                  <a:cxn ang="0">
                    <a:pos x="365" y="527"/>
                  </a:cxn>
                  <a:cxn ang="0">
                    <a:pos x="455" y="533"/>
                  </a:cxn>
                  <a:cxn ang="0">
                    <a:pos x="544" y="527"/>
                  </a:cxn>
                  <a:cxn ang="0">
                    <a:pos x="634" y="509"/>
                  </a:cxn>
                  <a:cxn ang="0">
                    <a:pos x="712" y="485"/>
                  </a:cxn>
                  <a:cxn ang="0">
                    <a:pos x="777" y="449"/>
                  </a:cxn>
                  <a:cxn ang="0">
                    <a:pos x="831" y="413"/>
                  </a:cxn>
                  <a:cxn ang="0">
                    <a:pos x="873" y="365"/>
                  </a:cxn>
                  <a:cxn ang="0">
                    <a:pos x="897" y="311"/>
                  </a:cxn>
                  <a:cxn ang="0">
                    <a:pos x="909" y="258"/>
                  </a:cxn>
                  <a:cxn ang="0">
                    <a:pos x="903" y="216"/>
                  </a:cxn>
                  <a:cxn ang="0">
                    <a:pos x="885" y="174"/>
                  </a:cxn>
                  <a:cxn ang="0">
                    <a:pos x="861" y="132"/>
                  </a:cxn>
                  <a:cxn ang="0">
                    <a:pos x="825" y="102"/>
                  </a:cxn>
                  <a:cxn ang="0">
                    <a:pos x="783" y="66"/>
                  </a:cxn>
                  <a:cxn ang="0">
                    <a:pos x="735" y="42"/>
                  </a:cxn>
                  <a:cxn ang="0">
                    <a:pos x="616" y="0"/>
                  </a:cxn>
                  <a:cxn ang="0">
                    <a:pos x="616" y="0"/>
                  </a:cxn>
                </a:cxnLst>
                <a:rect l="0" t="0" r="r" b="b"/>
                <a:pathLst>
                  <a:path w="909" h="533">
                    <a:moveTo>
                      <a:pt x="616" y="0"/>
                    </a:moveTo>
                    <a:lnTo>
                      <a:pt x="616" y="18"/>
                    </a:lnTo>
                    <a:lnTo>
                      <a:pt x="724" y="60"/>
                    </a:lnTo>
                    <a:lnTo>
                      <a:pt x="765" y="84"/>
                    </a:lnTo>
                    <a:lnTo>
                      <a:pt x="807" y="114"/>
                    </a:lnTo>
                    <a:lnTo>
                      <a:pt x="837" y="144"/>
                    </a:lnTo>
                    <a:lnTo>
                      <a:pt x="861" y="180"/>
                    </a:lnTo>
                    <a:lnTo>
                      <a:pt x="873" y="216"/>
                    </a:lnTo>
                    <a:lnTo>
                      <a:pt x="879" y="258"/>
                    </a:lnTo>
                    <a:lnTo>
                      <a:pt x="873" y="311"/>
                    </a:lnTo>
                    <a:lnTo>
                      <a:pt x="843" y="359"/>
                    </a:lnTo>
                    <a:lnTo>
                      <a:pt x="807" y="401"/>
                    </a:lnTo>
                    <a:lnTo>
                      <a:pt x="753" y="443"/>
                    </a:lnTo>
                    <a:lnTo>
                      <a:pt x="694" y="473"/>
                    </a:lnTo>
                    <a:lnTo>
                      <a:pt x="622" y="497"/>
                    </a:lnTo>
                    <a:lnTo>
                      <a:pt x="538" y="509"/>
                    </a:lnTo>
                    <a:lnTo>
                      <a:pt x="455" y="515"/>
                    </a:lnTo>
                    <a:lnTo>
                      <a:pt x="371" y="509"/>
                    </a:lnTo>
                    <a:lnTo>
                      <a:pt x="287" y="497"/>
                    </a:lnTo>
                    <a:lnTo>
                      <a:pt x="215" y="473"/>
                    </a:lnTo>
                    <a:lnTo>
                      <a:pt x="156" y="443"/>
                    </a:lnTo>
                    <a:lnTo>
                      <a:pt x="102" y="401"/>
                    </a:lnTo>
                    <a:lnTo>
                      <a:pt x="66" y="359"/>
                    </a:lnTo>
                    <a:lnTo>
                      <a:pt x="36" y="311"/>
                    </a:lnTo>
                    <a:lnTo>
                      <a:pt x="30" y="258"/>
                    </a:lnTo>
                    <a:lnTo>
                      <a:pt x="36" y="222"/>
                    </a:lnTo>
                    <a:lnTo>
                      <a:pt x="48" y="186"/>
                    </a:lnTo>
                    <a:lnTo>
                      <a:pt x="66" y="156"/>
                    </a:lnTo>
                    <a:lnTo>
                      <a:pt x="90" y="126"/>
                    </a:lnTo>
                    <a:lnTo>
                      <a:pt x="66" y="114"/>
                    </a:lnTo>
                    <a:lnTo>
                      <a:pt x="36" y="144"/>
                    </a:lnTo>
                    <a:lnTo>
                      <a:pt x="18" y="180"/>
                    </a:lnTo>
                    <a:lnTo>
                      <a:pt x="6" y="216"/>
                    </a:lnTo>
                    <a:lnTo>
                      <a:pt x="0" y="258"/>
                    </a:lnTo>
                    <a:lnTo>
                      <a:pt x="12" y="311"/>
                    </a:lnTo>
                    <a:lnTo>
                      <a:pt x="36" y="365"/>
                    </a:lnTo>
                    <a:lnTo>
                      <a:pt x="78" y="413"/>
                    </a:lnTo>
                    <a:lnTo>
                      <a:pt x="132" y="449"/>
                    </a:lnTo>
                    <a:lnTo>
                      <a:pt x="203" y="485"/>
                    </a:lnTo>
                    <a:lnTo>
                      <a:pt x="275" y="509"/>
                    </a:lnTo>
                    <a:lnTo>
                      <a:pt x="365" y="527"/>
                    </a:lnTo>
                    <a:lnTo>
                      <a:pt x="455" y="533"/>
                    </a:lnTo>
                    <a:lnTo>
                      <a:pt x="544" y="527"/>
                    </a:lnTo>
                    <a:lnTo>
                      <a:pt x="634" y="509"/>
                    </a:lnTo>
                    <a:lnTo>
                      <a:pt x="712" y="485"/>
                    </a:lnTo>
                    <a:lnTo>
                      <a:pt x="777" y="449"/>
                    </a:lnTo>
                    <a:lnTo>
                      <a:pt x="831" y="413"/>
                    </a:lnTo>
                    <a:lnTo>
                      <a:pt x="873" y="365"/>
                    </a:lnTo>
                    <a:lnTo>
                      <a:pt x="897" y="311"/>
                    </a:lnTo>
                    <a:lnTo>
                      <a:pt x="909" y="258"/>
                    </a:lnTo>
                    <a:lnTo>
                      <a:pt x="903" y="216"/>
                    </a:lnTo>
                    <a:lnTo>
                      <a:pt x="885" y="174"/>
                    </a:lnTo>
                    <a:lnTo>
                      <a:pt x="861" y="132"/>
                    </a:lnTo>
                    <a:lnTo>
                      <a:pt x="825" y="102"/>
                    </a:lnTo>
                    <a:lnTo>
                      <a:pt x="783" y="66"/>
                    </a:lnTo>
                    <a:lnTo>
                      <a:pt x="735" y="42"/>
                    </a:lnTo>
                    <a:lnTo>
                      <a:pt x="616" y="0"/>
                    </a:lnTo>
                    <a:lnTo>
                      <a:pt x="616" y="0"/>
                    </a:lnTo>
                    <a:close/>
                  </a:path>
                </a:pathLst>
              </a:custGeom>
              <a:gradFill rotWithShape="0">
                <a:gsLst>
                  <a:gs pos="0">
                    <a:schemeClr val="accent2">
                      <a:gamma/>
                      <a:tint val="96863"/>
                      <a:invGamma/>
                    </a:schemeClr>
                  </a:gs>
                  <a:gs pos="100000">
                    <a:schemeClr val="accent2"/>
                  </a:gs>
                </a:gsLst>
                <a:lin ang="0" scaled="1"/>
              </a:gradFill>
              <a:ln w="9525">
                <a:noFill/>
                <a:round/>
                <a:headEnd/>
                <a:tailEnd/>
              </a:ln>
            </p:spPr>
            <p:txBody>
              <a:bodyPr/>
              <a:lstStyle/>
              <a:p>
                <a:pPr eaLnBrk="0" hangingPunct="0">
                  <a:defRPr/>
                </a:pPr>
                <a:endParaRPr lang="en-US" sz="1800" dirty="0">
                  <a:cs typeface="+mn-cs"/>
                </a:endParaRPr>
              </a:p>
            </p:txBody>
          </p:sp>
          <p:sp>
            <p:nvSpPr>
              <p:cNvPr id="31" name="Freeform 114"/>
              <p:cNvSpPr>
                <a:spLocks/>
              </p:cNvSpPr>
              <p:nvPr/>
            </p:nvSpPr>
            <p:spPr bwMode="hidden">
              <a:xfrm>
                <a:off x="4564" y="3492"/>
                <a:ext cx="365" cy="66"/>
              </a:xfrm>
              <a:custGeom>
                <a:avLst/>
                <a:gdLst/>
                <a:ahLst/>
                <a:cxnLst>
                  <a:cxn ang="0">
                    <a:pos x="240" y="18"/>
                  </a:cxn>
                  <a:cxn ang="0">
                    <a:pos x="299" y="24"/>
                  </a:cxn>
                  <a:cxn ang="0">
                    <a:pos x="359" y="30"/>
                  </a:cxn>
                  <a:cxn ang="0">
                    <a:pos x="365" y="12"/>
                  </a:cxn>
                  <a:cxn ang="0">
                    <a:pos x="305" y="6"/>
                  </a:cxn>
                  <a:cxn ang="0">
                    <a:pos x="240" y="0"/>
                  </a:cxn>
                  <a:cxn ang="0">
                    <a:pos x="174" y="6"/>
                  </a:cxn>
                  <a:cxn ang="0">
                    <a:pos x="114" y="12"/>
                  </a:cxn>
                  <a:cxn ang="0">
                    <a:pos x="0" y="42"/>
                  </a:cxn>
                  <a:cxn ang="0">
                    <a:pos x="0" y="66"/>
                  </a:cxn>
                  <a:cxn ang="0">
                    <a:pos x="54" y="48"/>
                  </a:cxn>
                  <a:cxn ang="0">
                    <a:pos x="114" y="30"/>
                  </a:cxn>
                  <a:cxn ang="0">
                    <a:pos x="174" y="24"/>
                  </a:cxn>
                  <a:cxn ang="0">
                    <a:pos x="240" y="18"/>
                  </a:cxn>
                  <a:cxn ang="0">
                    <a:pos x="240" y="18"/>
                  </a:cxn>
                </a:cxnLst>
                <a:rect l="0" t="0" r="r" b="b"/>
                <a:pathLst>
                  <a:path w="365" h="66">
                    <a:moveTo>
                      <a:pt x="240" y="18"/>
                    </a:moveTo>
                    <a:lnTo>
                      <a:pt x="299" y="24"/>
                    </a:lnTo>
                    <a:lnTo>
                      <a:pt x="359" y="30"/>
                    </a:lnTo>
                    <a:lnTo>
                      <a:pt x="365" y="12"/>
                    </a:lnTo>
                    <a:lnTo>
                      <a:pt x="305" y="6"/>
                    </a:lnTo>
                    <a:lnTo>
                      <a:pt x="240" y="0"/>
                    </a:lnTo>
                    <a:lnTo>
                      <a:pt x="174" y="6"/>
                    </a:lnTo>
                    <a:lnTo>
                      <a:pt x="114" y="12"/>
                    </a:lnTo>
                    <a:lnTo>
                      <a:pt x="0" y="42"/>
                    </a:lnTo>
                    <a:lnTo>
                      <a:pt x="0" y="66"/>
                    </a:lnTo>
                    <a:lnTo>
                      <a:pt x="54" y="48"/>
                    </a:lnTo>
                    <a:lnTo>
                      <a:pt x="114" y="30"/>
                    </a:lnTo>
                    <a:lnTo>
                      <a:pt x="174" y="24"/>
                    </a:lnTo>
                    <a:lnTo>
                      <a:pt x="240" y="18"/>
                    </a:lnTo>
                    <a:lnTo>
                      <a:pt x="240" y="18"/>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pPr eaLnBrk="0" hangingPunct="0">
                  <a:defRPr/>
                </a:pPr>
                <a:endParaRPr lang="en-US" sz="1800" dirty="0">
                  <a:cs typeface="+mn-cs"/>
                </a:endParaRPr>
              </a:p>
            </p:txBody>
          </p:sp>
          <p:sp>
            <p:nvSpPr>
              <p:cNvPr id="32" name="Freeform 115"/>
              <p:cNvSpPr>
                <a:spLocks/>
              </p:cNvSpPr>
              <p:nvPr/>
            </p:nvSpPr>
            <p:spPr bwMode="hidden">
              <a:xfrm>
                <a:off x="4463" y="3558"/>
                <a:ext cx="66" cy="48"/>
              </a:xfrm>
              <a:custGeom>
                <a:avLst/>
                <a:gdLst/>
                <a:ahLst/>
                <a:cxnLst>
                  <a:cxn ang="0">
                    <a:pos x="66" y="18"/>
                  </a:cxn>
                  <a:cxn ang="0">
                    <a:pos x="48" y="0"/>
                  </a:cxn>
                  <a:cxn ang="0">
                    <a:pos x="24" y="12"/>
                  </a:cxn>
                  <a:cxn ang="0">
                    <a:pos x="0" y="30"/>
                  </a:cxn>
                  <a:cxn ang="0">
                    <a:pos x="12" y="48"/>
                  </a:cxn>
                  <a:cxn ang="0">
                    <a:pos x="42" y="30"/>
                  </a:cxn>
                  <a:cxn ang="0">
                    <a:pos x="66" y="18"/>
                  </a:cxn>
                  <a:cxn ang="0">
                    <a:pos x="66" y="18"/>
                  </a:cxn>
                </a:cxnLst>
                <a:rect l="0" t="0" r="r" b="b"/>
                <a:pathLst>
                  <a:path w="66" h="48">
                    <a:moveTo>
                      <a:pt x="66" y="18"/>
                    </a:moveTo>
                    <a:lnTo>
                      <a:pt x="48" y="0"/>
                    </a:lnTo>
                    <a:lnTo>
                      <a:pt x="24" y="12"/>
                    </a:lnTo>
                    <a:lnTo>
                      <a:pt x="0" y="30"/>
                    </a:lnTo>
                    <a:lnTo>
                      <a:pt x="12" y="48"/>
                    </a:lnTo>
                    <a:lnTo>
                      <a:pt x="42" y="30"/>
                    </a:lnTo>
                    <a:lnTo>
                      <a:pt x="66" y="18"/>
                    </a:lnTo>
                    <a:lnTo>
                      <a:pt x="66" y="18"/>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pPr eaLnBrk="0" hangingPunct="0">
                  <a:defRPr/>
                </a:pPr>
                <a:endParaRPr lang="en-US" sz="1800" dirty="0">
                  <a:cs typeface="+mn-cs"/>
                </a:endParaRPr>
              </a:p>
            </p:txBody>
          </p:sp>
          <p:sp>
            <p:nvSpPr>
              <p:cNvPr id="33" name="Oval 116"/>
              <p:cNvSpPr>
                <a:spLocks noChangeArrowheads="1"/>
              </p:cNvSpPr>
              <p:nvPr/>
            </p:nvSpPr>
            <p:spPr bwMode="hidden">
              <a:xfrm>
                <a:off x="4546" y="3608"/>
                <a:ext cx="518" cy="319"/>
              </a:xfrm>
              <a:prstGeom prst="ellipse">
                <a:avLst/>
              </a:prstGeom>
              <a:gradFill rotWithShape="0">
                <a:gsLst>
                  <a:gs pos="0">
                    <a:schemeClr val="accent2">
                      <a:gamma/>
                      <a:shade val="94118"/>
                      <a:invGamma/>
                    </a:schemeClr>
                  </a:gs>
                  <a:gs pos="100000">
                    <a:schemeClr val="accent2"/>
                  </a:gs>
                </a:gsLst>
                <a:lin ang="0" scaled="1"/>
              </a:gradFill>
              <a:ln w="9525">
                <a:noFill/>
                <a:round/>
                <a:headEnd/>
                <a:tailEnd/>
              </a:ln>
              <a:effectLst/>
            </p:spPr>
            <p:txBody>
              <a:bodyPr/>
              <a:lstStyle/>
              <a:p>
                <a:pPr eaLnBrk="0" hangingPunct="0">
                  <a:defRPr/>
                </a:pPr>
                <a:endParaRPr lang="en-US" sz="1800" dirty="0">
                  <a:cs typeface="+mn-cs"/>
                </a:endParaRPr>
              </a:p>
            </p:txBody>
          </p:sp>
          <p:sp>
            <p:nvSpPr>
              <p:cNvPr id="34" name="Oval 117"/>
              <p:cNvSpPr>
                <a:spLocks noChangeArrowheads="1"/>
              </p:cNvSpPr>
              <p:nvPr/>
            </p:nvSpPr>
            <p:spPr bwMode="hidden">
              <a:xfrm>
                <a:off x="4578" y="3630"/>
                <a:ext cx="446" cy="271"/>
              </a:xfrm>
              <a:prstGeom prst="ellipse">
                <a:avLst/>
              </a:prstGeom>
              <a:gradFill rotWithShape="0">
                <a:gsLst>
                  <a:gs pos="0">
                    <a:schemeClr val="accent2">
                      <a:gamma/>
                      <a:tint val="96863"/>
                      <a:invGamma/>
                    </a:schemeClr>
                  </a:gs>
                  <a:gs pos="100000">
                    <a:schemeClr val="accent2"/>
                  </a:gs>
                </a:gsLst>
                <a:lin ang="5400000" scaled="1"/>
              </a:gradFill>
              <a:ln w="9525">
                <a:noFill/>
                <a:round/>
                <a:headEnd/>
                <a:tailEnd/>
              </a:ln>
              <a:effectLst/>
            </p:spPr>
            <p:txBody>
              <a:bodyPr/>
              <a:lstStyle/>
              <a:p>
                <a:pPr eaLnBrk="0" hangingPunct="0">
                  <a:defRPr/>
                </a:pPr>
                <a:endParaRPr lang="en-US" sz="1800" dirty="0">
                  <a:cs typeface="+mn-cs"/>
                </a:endParaRPr>
              </a:p>
            </p:txBody>
          </p:sp>
          <p:sp>
            <p:nvSpPr>
              <p:cNvPr id="35" name="Oval 118"/>
              <p:cNvSpPr>
                <a:spLocks noChangeArrowheads="1"/>
              </p:cNvSpPr>
              <p:nvPr/>
            </p:nvSpPr>
            <p:spPr bwMode="hidden">
              <a:xfrm>
                <a:off x="4610" y="3650"/>
                <a:ext cx="386" cy="233"/>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pPr eaLnBrk="0" hangingPunct="0">
                  <a:defRPr/>
                </a:pPr>
                <a:endParaRPr lang="en-US" sz="1800" dirty="0">
                  <a:cs typeface="+mn-cs"/>
                </a:endParaRPr>
              </a:p>
            </p:txBody>
          </p:sp>
          <p:sp>
            <p:nvSpPr>
              <p:cNvPr id="36" name="Oval 119"/>
              <p:cNvSpPr>
                <a:spLocks noChangeArrowheads="1"/>
              </p:cNvSpPr>
              <p:nvPr/>
            </p:nvSpPr>
            <p:spPr bwMode="hidden">
              <a:xfrm>
                <a:off x="4654" y="3678"/>
                <a:ext cx="298" cy="177"/>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pPr eaLnBrk="0" hangingPunct="0">
                  <a:defRPr/>
                </a:pPr>
                <a:endParaRPr lang="en-US" sz="1800" dirty="0">
                  <a:cs typeface="+mn-cs"/>
                </a:endParaRPr>
              </a:p>
            </p:txBody>
          </p:sp>
          <p:sp>
            <p:nvSpPr>
              <p:cNvPr id="37" name="Oval 120"/>
              <p:cNvSpPr>
                <a:spLocks noChangeArrowheads="1"/>
              </p:cNvSpPr>
              <p:nvPr/>
            </p:nvSpPr>
            <p:spPr bwMode="hidden">
              <a:xfrm>
                <a:off x="4690" y="3698"/>
                <a:ext cx="222" cy="139"/>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pPr eaLnBrk="0" hangingPunct="0">
                  <a:defRPr/>
                </a:pPr>
                <a:endParaRPr lang="en-US" sz="1800" dirty="0">
                  <a:cs typeface="+mn-cs"/>
                </a:endParaRPr>
              </a:p>
            </p:txBody>
          </p:sp>
          <p:sp>
            <p:nvSpPr>
              <p:cNvPr id="38" name="Oval 121"/>
              <p:cNvSpPr>
                <a:spLocks noChangeArrowheads="1"/>
              </p:cNvSpPr>
              <p:nvPr/>
            </p:nvSpPr>
            <p:spPr bwMode="hidden">
              <a:xfrm>
                <a:off x="4738" y="3728"/>
                <a:ext cx="126" cy="81"/>
              </a:xfrm>
              <a:prstGeom prst="ellipse">
                <a:avLst/>
              </a:prstGeom>
              <a:gradFill rotWithShape="0">
                <a:gsLst>
                  <a:gs pos="0">
                    <a:schemeClr val="accent2">
                      <a:gamma/>
                      <a:shade val="96863"/>
                      <a:invGamma/>
                    </a:schemeClr>
                  </a:gs>
                  <a:gs pos="100000">
                    <a:schemeClr val="accent2"/>
                  </a:gs>
                </a:gsLst>
                <a:lin ang="5400000" scaled="1"/>
              </a:gradFill>
              <a:ln w="9525">
                <a:noFill/>
                <a:round/>
                <a:headEnd/>
                <a:tailEnd/>
              </a:ln>
              <a:effectLst/>
            </p:spPr>
            <p:txBody>
              <a:bodyPr/>
              <a:lstStyle/>
              <a:p>
                <a:pPr eaLnBrk="0" hangingPunct="0">
                  <a:defRPr/>
                </a:pPr>
                <a:endParaRPr lang="en-US" sz="1800" dirty="0">
                  <a:cs typeface="+mn-cs"/>
                </a:endParaRPr>
              </a:p>
            </p:txBody>
          </p:sp>
        </p:grpSp>
        <p:grpSp>
          <p:nvGrpSpPr>
            <p:cNvPr id="9" name="Group 122"/>
            <p:cNvGrpSpPr>
              <a:grpSpLocks/>
            </p:cNvGrpSpPr>
            <p:nvPr userDrawn="1"/>
          </p:nvGrpSpPr>
          <p:grpSpPr bwMode="auto">
            <a:xfrm>
              <a:off x="5280" y="3024"/>
              <a:ext cx="425" cy="258"/>
              <a:chOff x="5280" y="3024"/>
              <a:chExt cx="425" cy="258"/>
            </a:xfrm>
          </p:grpSpPr>
          <p:sp>
            <p:nvSpPr>
              <p:cNvPr id="10" name="Freeform 123"/>
              <p:cNvSpPr>
                <a:spLocks/>
              </p:cNvSpPr>
              <p:nvPr/>
            </p:nvSpPr>
            <p:spPr bwMode="hidden">
              <a:xfrm>
                <a:off x="5280" y="3186"/>
                <a:ext cx="383" cy="96"/>
              </a:xfrm>
              <a:custGeom>
                <a:avLst/>
                <a:gdLst>
                  <a:gd name="T0" fmla="*/ 211 w 382"/>
                  <a:gd name="T1" fmla="*/ 96 h 96"/>
                  <a:gd name="T2" fmla="*/ 143 w 382"/>
                  <a:gd name="T3" fmla="*/ 90 h 96"/>
                  <a:gd name="T4" fmla="*/ 83 w 382"/>
                  <a:gd name="T5" fmla="*/ 66 h 96"/>
                  <a:gd name="T6" fmla="*/ 35 w 382"/>
                  <a:gd name="T7" fmla="*/ 36 h 96"/>
                  <a:gd name="T8" fmla="*/ 6 w 382"/>
                  <a:gd name="T9" fmla="*/ 0 h 96"/>
                  <a:gd name="T10" fmla="*/ 0 w 382"/>
                  <a:gd name="T11" fmla="*/ 6 h 96"/>
                  <a:gd name="T12" fmla="*/ 29 w 382"/>
                  <a:gd name="T13" fmla="*/ 42 h 96"/>
                  <a:gd name="T14" fmla="*/ 77 w 382"/>
                  <a:gd name="T15" fmla="*/ 72 h 96"/>
                  <a:gd name="T16" fmla="*/ 137 w 382"/>
                  <a:gd name="T17" fmla="*/ 90 h 96"/>
                  <a:gd name="T18" fmla="*/ 211 w 382"/>
                  <a:gd name="T19" fmla="*/ 96 h 96"/>
                  <a:gd name="T20" fmla="*/ 265 w 382"/>
                  <a:gd name="T21" fmla="*/ 90 h 96"/>
                  <a:gd name="T22" fmla="*/ 313 w 382"/>
                  <a:gd name="T23" fmla="*/ 84 h 96"/>
                  <a:gd name="T24" fmla="*/ 354 w 382"/>
                  <a:gd name="T25" fmla="*/ 66 h 96"/>
                  <a:gd name="T26" fmla="*/ 384 w 382"/>
                  <a:gd name="T27" fmla="*/ 42 h 96"/>
                  <a:gd name="T28" fmla="*/ 378 w 382"/>
                  <a:gd name="T29" fmla="*/ 42 h 96"/>
                  <a:gd name="T30" fmla="*/ 348 w 382"/>
                  <a:gd name="T31" fmla="*/ 66 h 96"/>
                  <a:gd name="T32" fmla="*/ 307 w 382"/>
                  <a:gd name="T33" fmla="*/ 78 h 96"/>
                  <a:gd name="T34" fmla="*/ 265 w 382"/>
                  <a:gd name="T35" fmla="*/ 90 h 96"/>
                  <a:gd name="T36" fmla="*/ 211 w 382"/>
                  <a:gd name="T37" fmla="*/ 96 h 96"/>
                  <a:gd name="T38" fmla="*/ 211 w 382"/>
                  <a:gd name="T39" fmla="*/ 96 h 9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82" h="96">
                    <a:moveTo>
                      <a:pt x="209" y="96"/>
                    </a:moveTo>
                    <a:lnTo>
                      <a:pt x="143" y="90"/>
                    </a:lnTo>
                    <a:lnTo>
                      <a:pt x="83" y="66"/>
                    </a:lnTo>
                    <a:lnTo>
                      <a:pt x="35" y="36"/>
                    </a:lnTo>
                    <a:lnTo>
                      <a:pt x="6" y="0"/>
                    </a:lnTo>
                    <a:lnTo>
                      <a:pt x="0" y="6"/>
                    </a:lnTo>
                    <a:lnTo>
                      <a:pt x="29" y="42"/>
                    </a:lnTo>
                    <a:lnTo>
                      <a:pt x="77" y="72"/>
                    </a:lnTo>
                    <a:lnTo>
                      <a:pt x="137" y="90"/>
                    </a:lnTo>
                    <a:lnTo>
                      <a:pt x="209" y="96"/>
                    </a:lnTo>
                    <a:lnTo>
                      <a:pt x="263" y="90"/>
                    </a:lnTo>
                    <a:lnTo>
                      <a:pt x="311" y="84"/>
                    </a:lnTo>
                    <a:lnTo>
                      <a:pt x="352" y="66"/>
                    </a:lnTo>
                    <a:lnTo>
                      <a:pt x="382" y="42"/>
                    </a:lnTo>
                    <a:lnTo>
                      <a:pt x="376" y="42"/>
                    </a:lnTo>
                    <a:lnTo>
                      <a:pt x="346" y="66"/>
                    </a:lnTo>
                    <a:lnTo>
                      <a:pt x="305" y="78"/>
                    </a:lnTo>
                    <a:lnTo>
                      <a:pt x="263" y="90"/>
                    </a:lnTo>
                    <a:lnTo>
                      <a:pt x="209" y="96"/>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en-US" sz="1800" dirty="0"/>
              </a:p>
            </p:txBody>
          </p:sp>
          <p:sp>
            <p:nvSpPr>
              <p:cNvPr id="11" name="Freeform 124"/>
              <p:cNvSpPr>
                <a:spLocks/>
              </p:cNvSpPr>
              <p:nvPr/>
            </p:nvSpPr>
            <p:spPr bwMode="hidden">
              <a:xfrm>
                <a:off x="5315" y="3024"/>
                <a:ext cx="258" cy="54"/>
              </a:xfrm>
              <a:custGeom>
                <a:avLst/>
                <a:gdLst>
                  <a:gd name="T0" fmla="*/ 174 w 258"/>
                  <a:gd name="T1" fmla="*/ 0 h 54"/>
                  <a:gd name="T2" fmla="*/ 216 w 258"/>
                  <a:gd name="T3" fmla="*/ 6 h 54"/>
                  <a:gd name="T4" fmla="*/ 258 w 258"/>
                  <a:gd name="T5" fmla="*/ 12 h 54"/>
                  <a:gd name="T6" fmla="*/ 252 w 258"/>
                  <a:gd name="T7" fmla="*/ 6 h 54"/>
                  <a:gd name="T8" fmla="*/ 216 w 258"/>
                  <a:gd name="T9" fmla="*/ 0 h 54"/>
                  <a:gd name="T10" fmla="*/ 174 w 258"/>
                  <a:gd name="T11" fmla="*/ 0 h 54"/>
                  <a:gd name="T12" fmla="*/ 120 w 258"/>
                  <a:gd name="T13" fmla="*/ 6 h 54"/>
                  <a:gd name="T14" fmla="*/ 78 w 258"/>
                  <a:gd name="T15" fmla="*/ 12 h 54"/>
                  <a:gd name="T16" fmla="*/ 36 w 258"/>
                  <a:gd name="T17" fmla="*/ 30 h 54"/>
                  <a:gd name="T18" fmla="*/ 0 w 258"/>
                  <a:gd name="T19" fmla="*/ 48 h 54"/>
                  <a:gd name="T20" fmla="*/ 6 w 258"/>
                  <a:gd name="T21" fmla="*/ 54 h 54"/>
                  <a:gd name="T22" fmla="*/ 36 w 258"/>
                  <a:gd name="T23" fmla="*/ 36 h 54"/>
                  <a:gd name="T24" fmla="*/ 78 w 258"/>
                  <a:gd name="T25" fmla="*/ 18 h 54"/>
                  <a:gd name="T26" fmla="*/ 120 w 258"/>
                  <a:gd name="T27" fmla="*/ 6 h 54"/>
                  <a:gd name="T28" fmla="*/ 174 w 258"/>
                  <a:gd name="T29" fmla="*/ 0 h 54"/>
                  <a:gd name="T30" fmla="*/ 174 w 258"/>
                  <a:gd name="T31" fmla="*/ 0 h 54"/>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58" h="54">
                    <a:moveTo>
                      <a:pt x="174" y="0"/>
                    </a:moveTo>
                    <a:lnTo>
                      <a:pt x="216" y="6"/>
                    </a:lnTo>
                    <a:lnTo>
                      <a:pt x="258" y="12"/>
                    </a:lnTo>
                    <a:lnTo>
                      <a:pt x="252" y="6"/>
                    </a:lnTo>
                    <a:lnTo>
                      <a:pt x="216" y="0"/>
                    </a:lnTo>
                    <a:lnTo>
                      <a:pt x="174" y="0"/>
                    </a:lnTo>
                    <a:lnTo>
                      <a:pt x="120" y="6"/>
                    </a:lnTo>
                    <a:lnTo>
                      <a:pt x="78" y="12"/>
                    </a:lnTo>
                    <a:lnTo>
                      <a:pt x="36" y="30"/>
                    </a:lnTo>
                    <a:lnTo>
                      <a:pt x="0" y="48"/>
                    </a:lnTo>
                    <a:lnTo>
                      <a:pt x="6" y="54"/>
                    </a:lnTo>
                    <a:lnTo>
                      <a:pt x="36" y="36"/>
                    </a:lnTo>
                    <a:lnTo>
                      <a:pt x="78" y="18"/>
                    </a:lnTo>
                    <a:lnTo>
                      <a:pt x="120" y="6"/>
                    </a:lnTo>
                    <a:lnTo>
                      <a:pt x="174" y="0"/>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en-US" sz="1800" dirty="0"/>
              </a:p>
            </p:txBody>
          </p:sp>
          <p:sp>
            <p:nvSpPr>
              <p:cNvPr id="12" name="Freeform 125"/>
              <p:cNvSpPr>
                <a:spLocks/>
              </p:cNvSpPr>
              <p:nvPr/>
            </p:nvSpPr>
            <p:spPr bwMode="hidden">
              <a:xfrm>
                <a:off x="5645" y="3066"/>
                <a:ext cx="60" cy="156"/>
              </a:xfrm>
              <a:custGeom>
                <a:avLst/>
                <a:gdLst>
                  <a:gd name="T0" fmla="*/ 54 w 60"/>
                  <a:gd name="T1" fmla="*/ 90 h 156"/>
                  <a:gd name="T2" fmla="*/ 48 w 60"/>
                  <a:gd name="T3" fmla="*/ 126 h 156"/>
                  <a:gd name="T4" fmla="*/ 24 w 60"/>
                  <a:gd name="T5" fmla="*/ 156 h 156"/>
                  <a:gd name="T6" fmla="*/ 30 w 60"/>
                  <a:gd name="T7" fmla="*/ 156 h 156"/>
                  <a:gd name="T8" fmla="*/ 54 w 60"/>
                  <a:gd name="T9" fmla="*/ 126 h 156"/>
                  <a:gd name="T10" fmla="*/ 60 w 60"/>
                  <a:gd name="T11" fmla="*/ 90 h 156"/>
                  <a:gd name="T12" fmla="*/ 54 w 60"/>
                  <a:gd name="T13" fmla="*/ 66 h 156"/>
                  <a:gd name="T14" fmla="*/ 48 w 60"/>
                  <a:gd name="T15" fmla="*/ 42 h 156"/>
                  <a:gd name="T16" fmla="*/ 30 w 60"/>
                  <a:gd name="T17" fmla="*/ 18 h 156"/>
                  <a:gd name="T18" fmla="*/ 6 w 60"/>
                  <a:gd name="T19" fmla="*/ 0 h 156"/>
                  <a:gd name="T20" fmla="*/ 0 w 60"/>
                  <a:gd name="T21" fmla="*/ 6 h 156"/>
                  <a:gd name="T22" fmla="*/ 24 w 60"/>
                  <a:gd name="T23" fmla="*/ 24 h 156"/>
                  <a:gd name="T24" fmla="*/ 42 w 60"/>
                  <a:gd name="T25" fmla="*/ 42 h 156"/>
                  <a:gd name="T26" fmla="*/ 48 w 60"/>
                  <a:gd name="T27" fmla="*/ 66 h 156"/>
                  <a:gd name="T28" fmla="*/ 54 w 60"/>
                  <a:gd name="T29" fmla="*/ 90 h 156"/>
                  <a:gd name="T30" fmla="*/ 54 w 60"/>
                  <a:gd name="T31" fmla="*/ 90 h 15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60" h="156">
                    <a:moveTo>
                      <a:pt x="54" y="90"/>
                    </a:moveTo>
                    <a:lnTo>
                      <a:pt x="48" y="126"/>
                    </a:lnTo>
                    <a:lnTo>
                      <a:pt x="24" y="156"/>
                    </a:lnTo>
                    <a:lnTo>
                      <a:pt x="30" y="156"/>
                    </a:lnTo>
                    <a:lnTo>
                      <a:pt x="54" y="126"/>
                    </a:lnTo>
                    <a:lnTo>
                      <a:pt x="60" y="90"/>
                    </a:lnTo>
                    <a:lnTo>
                      <a:pt x="54" y="66"/>
                    </a:lnTo>
                    <a:lnTo>
                      <a:pt x="48" y="42"/>
                    </a:lnTo>
                    <a:lnTo>
                      <a:pt x="30" y="18"/>
                    </a:lnTo>
                    <a:lnTo>
                      <a:pt x="6" y="0"/>
                    </a:lnTo>
                    <a:lnTo>
                      <a:pt x="0" y="6"/>
                    </a:lnTo>
                    <a:lnTo>
                      <a:pt x="24" y="24"/>
                    </a:lnTo>
                    <a:lnTo>
                      <a:pt x="42" y="42"/>
                    </a:lnTo>
                    <a:lnTo>
                      <a:pt x="48" y="66"/>
                    </a:lnTo>
                    <a:lnTo>
                      <a:pt x="54" y="90"/>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en-US" sz="1800" dirty="0"/>
              </a:p>
            </p:txBody>
          </p:sp>
          <p:sp>
            <p:nvSpPr>
              <p:cNvPr id="13" name="Freeform 126"/>
              <p:cNvSpPr>
                <a:spLocks/>
              </p:cNvSpPr>
              <p:nvPr/>
            </p:nvSpPr>
            <p:spPr bwMode="hidden">
              <a:xfrm>
                <a:off x="5375" y="3246"/>
                <a:ext cx="192" cy="18"/>
              </a:xfrm>
              <a:custGeom>
                <a:avLst/>
                <a:gdLst>
                  <a:gd name="T0" fmla="*/ 114 w 192"/>
                  <a:gd name="T1" fmla="*/ 12 h 18"/>
                  <a:gd name="T2" fmla="*/ 72 w 192"/>
                  <a:gd name="T3" fmla="*/ 6 h 18"/>
                  <a:gd name="T4" fmla="*/ 30 w 192"/>
                  <a:gd name="T5" fmla="*/ 0 h 18"/>
                  <a:gd name="T6" fmla="*/ 0 w 192"/>
                  <a:gd name="T7" fmla="*/ 0 h 18"/>
                  <a:gd name="T8" fmla="*/ 54 w 192"/>
                  <a:gd name="T9" fmla="*/ 12 h 18"/>
                  <a:gd name="T10" fmla="*/ 114 w 192"/>
                  <a:gd name="T11" fmla="*/ 18 h 18"/>
                  <a:gd name="T12" fmla="*/ 156 w 192"/>
                  <a:gd name="T13" fmla="*/ 18 h 18"/>
                  <a:gd name="T14" fmla="*/ 192 w 192"/>
                  <a:gd name="T15" fmla="*/ 12 h 18"/>
                  <a:gd name="T16" fmla="*/ 186 w 192"/>
                  <a:gd name="T17" fmla="*/ 0 h 18"/>
                  <a:gd name="T18" fmla="*/ 150 w 192"/>
                  <a:gd name="T19" fmla="*/ 6 h 18"/>
                  <a:gd name="T20" fmla="*/ 114 w 192"/>
                  <a:gd name="T21" fmla="*/ 12 h 18"/>
                  <a:gd name="T22" fmla="*/ 114 w 192"/>
                  <a:gd name="T23" fmla="*/ 12 h 1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92" h="18">
                    <a:moveTo>
                      <a:pt x="114" y="12"/>
                    </a:moveTo>
                    <a:lnTo>
                      <a:pt x="72" y="6"/>
                    </a:lnTo>
                    <a:lnTo>
                      <a:pt x="30" y="0"/>
                    </a:lnTo>
                    <a:lnTo>
                      <a:pt x="0" y="0"/>
                    </a:lnTo>
                    <a:lnTo>
                      <a:pt x="54" y="12"/>
                    </a:lnTo>
                    <a:lnTo>
                      <a:pt x="114" y="18"/>
                    </a:lnTo>
                    <a:lnTo>
                      <a:pt x="156" y="18"/>
                    </a:lnTo>
                    <a:lnTo>
                      <a:pt x="192" y="12"/>
                    </a:lnTo>
                    <a:lnTo>
                      <a:pt x="186" y="0"/>
                    </a:lnTo>
                    <a:lnTo>
                      <a:pt x="150" y="6"/>
                    </a:lnTo>
                    <a:lnTo>
                      <a:pt x="114" y="12"/>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en-US" sz="1800" dirty="0"/>
              </a:p>
            </p:txBody>
          </p:sp>
          <p:sp>
            <p:nvSpPr>
              <p:cNvPr id="14" name="Freeform 127"/>
              <p:cNvSpPr>
                <a:spLocks/>
              </p:cNvSpPr>
              <p:nvPr/>
            </p:nvSpPr>
            <p:spPr bwMode="hidden">
              <a:xfrm>
                <a:off x="5304" y="3042"/>
                <a:ext cx="161" cy="186"/>
              </a:xfrm>
              <a:custGeom>
                <a:avLst/>
                <a:gdLst>
                  <a:gd name="T0" fmla="*/ 11 w 161"/>
                  <a:gd name="T1" fmla="*/ 114 h 186"/>
                  <a:gd name="T2" fmla="*/ 17 w 161"/>
                  <a:gd name="T3" fmla="*/ 96 h 186"/>
                  <a:gd name="T4" fmla="*/ 23 w 161"/>
                  <a:gd name="T5" fmla="*/ 78 h 186"/>
                  <a:gd name="T6" fmla="*/ 53 w 161"/>
                  <a:gd name="T7" fmla="*/ 42 h 186"/>
                  <a:gd name="T8" fmla="*/ 101 w 161"/>
                  <a:gd name="T9" fmla="*/ 18 h 186"/>
                  <a:gd name="T10" fmla="*/ 155 w 161"/>
                  <a:gd name="T11" fmla="*/ 6 h 186"/>
                  <a:gd name="T12" fmla="*/ 161 w 161"/>
                  <a:gd name="T13" fmla="*/ 0 h 186"/>
                  <a:gd name="T14" fmla="*/ 95 w 161"/>
                  <a:gd name="T15" fmla="*/ 12 h 186"/>
                  <a:gd name="T16" fmla="*/ 47 w 161"/>
                  <a:gd name="T17" fmla="*/ 36 h 186"/>
                  <a:gd name="T18" fmla="*/ 11 w 161"/>
                  <a:gd name="T19" fmla="*/ 72 h 186"/>
                  <a:gd name="T20" fmla="*/ 5 w 161"/>
                  <a:gd name="T21" fmla="*/ 90 h 186"/>
                  <a:gd name="T22" fmla="*/ 0 w 161"/>
                  <a:gd name="T23" fmla="*/ 114 h 186"/>
                  <a:gd name="T24" fmla="*/ 11 w 161"/>
                  <a:gd name="T25" fmla="*/ 150 h 186"/>
                  <a:gd name="T26" fmla="*/ 23 w 161"/>
                  <a:gd name="T27" fmla="*/ 168 h 186"/>
                  <a:gd name="T28" fmla="*/ 41 w 161"/>
                  <a:gd name="T29" fmla="*/ 186 h 186"/>
                  <a:gd name="T30" fmla="*/ 65 w 161"/>
                  <a:gd name="T31" fmla="*/ 186 h 186"/>
                  <a:gd name="T32" fmla="*/ 41 w 161"/>
                  <a:gd name="T33" fmla="*/ 168 h 186"/>
                  <a:gd name="T34" fmla="*/ 23 w 161"/>
                  <a:gd name="T35" fmla="*/ 150 h 186"/>
                  <a:gd name="T36" fmla="*/ 17 w 161"/>
                  <a:gd name="T37" fmla="*/ 132 h 186"/>
                  <a:gd name="T38" fmla="*/ 11 w 161"/>
                  <a:gd name="T39" fmla="*/ 114 h 186"/>
                  <a:gd name="T40" fmla="*/ 11 w 161"/>
                  <a:gd name="T41" fmla="*/ 114 h 18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61" h="186">
                    <a:moveTo>
                      <a:pt x="11" y="114"/>
                    </a:moveTo>
                    <a:lnTo>
                      <a:pt x="17" y="96"/>
                    </a:lnTo>
                    <a:lnTo>
                      <a:pt x="23" y="78"/>
                    </a:lnTo>
                    <a:lnTo>
                      <a:pt x="53" y="42"/>
                    </a:lnTo>
                    <a:lnTo>
                      <a:pt x="101" y="18"/>
                    </a:lnTo>
                    <a:lnTo>
                      <a:pt x="155" y="6"/>
                    </a:lnTo>
                    <a:lnTo>
                      <a:pt x="161" y="0"/>
                    </a:lnTo>
                    <a:lnTo>
                      <a:pt x="95" y="12"/>
                    </a:lnTo>
                    <a:lnTo>
                      <a:pt x="47" y="36"/>
                    </a:lnTo>
                    <a:lnTo>
                      <a:pt x="11" y="72"/>
                    </a:lnTo>
                    <a:lnTo>
                      <a:pt x="5" y="90"/>
                    </a:lnTo>
                    <a:lnTo>
                      <a:pt x="0" y="114"/>
                    </a:lnTo>
                    <a:lnTo>
                      <a:pt x="11" y="150"/>
                    </a:lnTo>
                    <a:lnTo>
                      <a:pt x="23" y="168"/>
                    </a:lnTo>
                    <a:lnTo>
                      <a:pt x="41" y="186"/>
                    </a:lnTo>
                    <a:lnTo>
                      <a:pt x="65" y="186"/>
                    </a:lnTo>
                    <a:lnTo>
                      <a:pt x="41" y="168"/>
                    </a:lnTo>
                    <a:lnTo>
                      <a:pt x="23" y="150"/>
                    </a:lnTo>
                    <a:lnTo>
                      <a:pt x="17" y="132"/>
                    </a:lnTo>
                    <a:lnTo>
                      <a:pt x="11" y="114"/>
                    </a:lnTo>
                    <a:close/>
                  </a:path>
                </a:pathLst>
              </a:custGeom>
              <a:gradFill rotWithShape="0">
                <a:gsLst>
                  <a:gs pos="0">
                    <a:schemeClr val="bg1"/>
                  </a:gs>
                  <a:gs pos="100000">
                    <a:schemeClr val="accent2"/>
                  </a:gs>
                </a:gsLst>
                <a:lin ang="5400000" scaled="1"/>
              </a:gradFill>
              <a:ln w="9525">
                <a:noFill/>
                <a:round/>
                <a:headEnd/>
                <a:tailEnd/>
              </a:ln>
            </p:spPr>
            <p:txBody>
              <a:bodyPr/>
              <a:lstStyle/>
              <a:p>
                <a:pPr>
                  <a:defRPr/>
                </a:pPr>
                <a:endParaRPr lang="en-US" sz="1800" dirty="0"/>
              </a:p>
            </p:txBody>
          </p:sp>
          <p:sp>
            <p:nvSpPr>
              <p:cNvPr id="15" name="Freeform 128"/>
              <p:cNvSpPr>
                <a:spLocks/>
              </p:cNvSpPr>
              <p:nvPr/>
            </p:nvSpPr>
            <p:spPr bwMode="hidden">
              <a:xfrm>
                <a:off x="5489" y="3042"/>
                <a:ext cx="186" cy="210"/>
              </a:xfrm>
              <a:custGeom>
                <a:avLst/>
                <a:gdLst>
                  <a:gd name="T0" fmla="*/ 0 w 185"/>
                  <a:gd name="T1" fmla="*/ 6 h 210"/>
                  <a:gd name="T2" fmla="*/ 66 w 185"/>
                  <a:gd name="T3" fmla="*/ 12 h 210"/>
                  <a:gd name="T4" fmla="*/ 121 w 185"/>
                  <a:gd name="T5" fmla="*/ 36 h 210"/>
                  <a:gd name="T6" fmla="*/ 157 w 185"/>
                  <a:gd name="T7" fmla="*/ 72 h 210"/>
                  <a:gd name="T8" fmla="*/ 163 w 185"/>
                  <a:gd name="T9" fmla="*/ 90 h 210"/>
                  <a:gd name="T10" fmla="*/ 169 w 185"/>
                  <a:gd name="T11" fmla="*/ 114 h 210"/>
                  <a:gd name="T12" fmla="*/ 163 w 185"/>
                  <a:gd name="T13" fmla="*/ 138 h 210"/>
                  <a:gd name="T14" fmla="*/ 151 w 185"/>
                  <a:gd name="T15" fmla="*/ 162 h 210"/>
                  <a:gd name="T16" fmla="*/ 121 w 185"/>
                  <a:gd name="T17" fmla="*/ 180 h 210"/>
                  <a:gd name="T18" fmla="*/ 90 w 185"/>
                  <a:gd name="T19" fmla="*/ 198 h 210"/>
                  <a:gd name="T20" fmla="*/ 98 w 185"/>
                  <a:gd name="T21" fmla="*/ 210 h 210"/>
                  <a:gd name="T22" fmla="*/ 133 w 185"/>
                  <a:gd name="T23" fmla="*/ 192 h 210"/>
                  <a:gd name="T24" fmla="*/ 163 w 185"/>
                  <a:gd name="T25" fmla="*/ 168 h 210"/>
                  <a:gd name="T26" fmla="*/ 181 w 185"/>
                  <a:gd name="T27" fmla="*/ 144 h 210"/>
                  <a:gd name="T28" fmla="*/ 187 w 185"/>
                  <a:gd name="T29" fmla="*/ 114 h 210"/>
                  <a:gd name="T30" fmla="*/ 181 w 185"/>
                  <a:gd name="T31" fmla="*/ 90 h 210"/>
                  <a:gd name="T32" fmla="*/ 175 w 185"/>
                  <a:gd name="T33" fmla="*/ 66 h 210"/>
                  <a:gd name="T34" fmla="*/ 157 w 185"/>
                  <a:gd name="T35" fmla="*/ 48 h 210"/>
                  <a:gd name="T36" fmla="*/ 133 w 185"/>
                  <a:gd name="T37" fmla="*/ 30 h 210"/>
                  <a:gd name="T38" fmla="*/ 72 w 185"/>
                  <a:gd name="T39" fmla="*/ 6 h 210"/>
                  <a:gd name="T40" fmla="*/ 0 w 185"/>
                  <a:gd name="T41" fmla="*/ 0 h 210"/>
                  <a:gd name="T42" fmla="*/ 0 w 185"/>
                  <a:gd name="T43" fmla="*/ 6 h 210"/>
                  <a:gd name="T44" fmla="*/ 0 w 185"/>
                  <a:gd name="T45" fmla="*/ 6 h 210"/>
                  <a:gd name="T46" fmla="*/ 0 w 185"/>
                  <a:gd name="T47" fmla="*/ 6 h 210"/>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185" h="210">
                    <a:moveTo>
                      <a:pt x="0" y="6"/>
                    </a:moveTo>
                    <a:lnTo>
                      <a:pt x="66" y="12"/>
                    </a:lnTo>
                    <a:lnTo>
                      <a:pt x="119" y="36"/>
                    </a:lnTo>
                    <a:lnTo>
                      <a:pt x="155" y="72"/>
                    </a:lnTo>
                    <a:lnTo>
                      <a:pt x="161" y="90"/>
                    </a:lnTo>
                    <a:lnTo>
                      <a:pt x="167" y="114"/>
                    </a:lnTo>
                    <a:lnTo>
                      <a:pt x="161" y="138"/>
                    </a:lnTo>
                    <a:lnTo>
                      <a:pt x="149" y="162"/>
                    </a:lnTo>
                    <a:lnTo>
                      <a:pt x="119" y="180"/>
                    </a:lnTo>
                    <a:lnTo>
                      <a:pt x="90" y="198"/>
                    </a:lnTo>
                    <a:lnTo>
                      <a:pt x="96" y="210"/>
                    </a:lnTo>
                    <a:lnTo>
                      <a:pt x="131" y="192"/>
                    </a:lnTo>
                    <a:lnTo>
                      <a:pt x="161" y="168"/>
                    </a:lnTo>
                    <a:lnTo>
                      <a:pt x="179" y="144"/>
                    </a:lnTo>
                    <a:lnTo>
                      <a:pt x="185" y="114"/>
                    </a:lnTo>
                    <a:lnTo>
                      <a:pt x="179" y="90"/>
                    </a:lnTo>
                    <a:lnTo>
                      <a:pt x="173" y="66"/>
                    </a:lnTo>
                    <a:lnTo>
                      <a:pt x="155" y="48"/>
                    </a:lnTo>
                    <a:lnTo>
                      <a:pt x="131" y="30"/>
                    </a:lnTo>
                    <a:lnTo>
                      <a:pt x="72" y="6"/>
                    </a:lnTo>
                    <a:lnTo>
                      <a:pt x="0" y="0"/>
                    </a:lnTo>
                    <a:lnTo>
                      <a:pt x="0" y="6"/>
                    </a:lnTo>
                    <a:close/>
                  </a:path>
                </a:pathLst>
              </a:custGeom>
              <a:gradFill rotWithShape="0">
                <a:gsLst>
                  <a:gs pos="0">
                    <a:schemeClr val="bg1"/>
                  </a:gs>
                  <a:gs pos="100000">
                    <a:schemeClr val="accent2"/>
                  </a:gs>
                </a:gsLst>
                <a:lin ang="5400000" scaled="1"/>
              </a:gradFill>
              <a:ln w="9525">
                <a:noFill/>
                <a:round/>
                <a:headEnd/>
                <a:tailEnd/>
              </a:ln>
            </p:spPr>
            <p:txBody>
              <a:bodyPr/>
              <a:lstStyle/>
              <a:p>
                <a:pPr>
                  <a:defRPr/>
                </a:pPr>
                <a:endParaRPr lang="en-US" sz="1800" dirty="0"/>
              </a:p>
            </p:txBody>
          </p:sp>
          <p:sp>
            <p:nvSpPr>
              <p:cNvPr id="16" name="Freeform 129"/>
              <p:cNvSpPr>
                <a:spLocks noEditPoints="1"/>
              </p:cNvSpPr>
              <p:nvPr/>
            </p:nvSpPr>
            <p:spPr bwMode="hidden">
              <a:xfrm>
                <a:off x="5345" y="3058"/>
                <a:ext cx="299" cy="186"/>
              </a:xfrm>
              <a:custGeom>
                <a:avLst/>
                <a:gdLst>
                  <a:gd name="T0" fmla="*/ 150 w 299"/>
                  <a:gd name="T1" fmla="*/ 0 h 186"/>
                  <a:gd name="T2" fmla="*/ 90 w 299"/>
                  <a:gd name="T3" fmla="*/ 6 h 186"/>
                  <a:gd name="T4" fmla="*/ 42 w 299"/>
                  <a:gd name="T5" fmla="*/ 30 h 186"/>
                  <a:gd name="T6" fmla="*/ 12 w 299"/>
                  <a:gd name="T7" fmla="*/ 54 h 186"/>
                  <a:gd name="T8" fmla="*/ 6 w 299"/>
                  <a:gd name="T9" fmla="*/ 72 h 186"/>
                  <a:gd name="T10" fmla="*/ 0 w 299"/>
                  <a:gd name="T11" fmla="*/ 90 h 186"/>
                  <a:gd name="T12" fmla="*/ 6 w 299"/>
                  <a:gd name="T13" fmla="*/ 108 h 186"/>
                  <a:gd name="T14" fmla="*/ 12 w 299"/>
                  <a:gd name="T15" fmla="*/ 126 h 186"/>
                  <a:gd name="T16" fmla="*/ 42 w 299"/>
                  <a:gd name="T17" fmla="*/ 156 h 186"/>
                  <a:gd name="T18" fmla="*/ 90 w 299"/>
                  <a:gd name="T19" fmla="*/ 180 h 186"/>
                  <a:gd name="T20" fmla="*/ 150 w 299"/>
                  <a:gd name="T21" fmla="*/ 186 h 186"/>
                  <a:gd name="T22" fmla="*/ 209 w 299"/>
                  <a:gd name="T23" fmla="*/ 180 h 186"/>
                  <a:gd name="T24" fmla="*/ 257 w 299"/>
                  <a:gd name="T25" fmla="*/ 156 h 186"/>
                  <a:gd name="T26" fmla="*/ 287 w 299"/>
                  <a:gd name="T27" fmla="*/ 126 h 186"/>
                  <a:gd name="T28" fmla="*/ 299 w 299"/>
                  <a:gd name="T29" fmla="*/ 108 h 186"/>
                  <a:gd name="T30" fmla="*/ 299 w 299"/>
                  <a:gd name="T31" fmla="*/ 90 h 186"/>
                  <a:gd name="T32" fmla="*/ 299 w 299"/>
                  <a:gd name="T33" fmla="*/ 72 h 186"/>
                  <a:gd name="T34" fmla="*/ 287 w 299"/>
                  <a:gd name="T35" fmla="*/ 54 h 186"/>
                  <a:gd name="T36" fmla="*/ 257 w 299"/>
                  <a:gd name="T37" fmla="*/ 30 h 186"/>
                  <a:gd name="T38" fmla="*/ 209 w 299"/>
                  <a:gd name="T39" fmla="*/ 6 h 186"/>
                  <a:gd name="T40" fmla="*/ 150 w 299"/>
                  <a:gd name="T41" fmla="*/ 0 h 186"/>
                  <a:gd name="T42" fmla="*/ 150 w 299"/>
                  <a:gd name="T43" fmla="*/ 0 h 186"/>
                  <a:gd name="T44" fmla="*/ 150 w 299"/>
                  <a:gd name="T45" fmla="*/ 180 h 186"/>
                  <a:gd name="T46" fmla="*/ 96 w 299"/>
                  <a:gd name="T47" fmla="*/ 174 h 186"/>
                  <a:gd name="T48" fmla="*/ 48 w 299"/>
                  <a:gd name="T49" fmla="*/ 156 h 186"/>
                  <a:gd name="T50" fmla="*/ 18 w 299"/>
                  <a:gd name="T51" fmla="*/ 126 h 186"/>
                  <a:gd name="T52" fmla="*/ 12 w 299"/>
                  <a:gd name="T53" fmla="*/ 108 h 186"/>
                  <a:gd name="T54" fmla="*/ 6 w 299"/>
                  <a:gd name="T55" fmla="*/ 90 h 186"/>
                  <a:gd name="T56" fmla="*/ 12 w 299"/>
                  <a:gd name="T57" fmla="*/ 72 h 186"/>
                  <a:gd name="T58" fmla="*/ 18 w 299"/>
                  <a:gd name="T59" fmla="*/ 54 h 186"/>
                  <a:gd name="T60" fmla="*/ 48 w 299"/>
                  <a:gd name="T61" fmla="*/ 30 h 186"/>
                  <a:gd name="T62" fmla="*/ 96 w 299"/>
                  <a:gd name="T63" fmla="*/ 12 h 186"/>
                  <a:gd name="T64" fmla="*/ 150 w 299"/>
                  <a:gd name="T65" fmla="*/ 6 h 186"/>
                  <a:gd name="T66" fmla="*/ 203 w 299"/>
                  <a:gd name="T67" fmla="*/ 12 h 186"/>
                  <a:gd name="T68" fmla="*/ 251 w 299"/>
                  <a:gd name="T69" fmla="*/ 30 h 186"/>
                  <a:gd name="T70" fmla="*/ 281 w 299"/>
                  <a:gd name="T71" fmla="*/ 54 h 186"/>
                  <a:gd name="T72" fmla="*/ 293 w 299"/>
                  <a:gd name="T73" fmla="*/ 72 h 186"/>
                  <a:gd name="T74" fmla="*/ 293 w 299"/>
                  <a:gd name="T75" fmla="*/ 90 h 186"/>
                  <a:gd name="T76" fmla="*/ 293 w 299"/>
                  <a:gd name="T77" fmla="*/ 108 h 186"/>
                  <a:gd name="T78" fmla="*/ 281 w 299"/>
                  <a:gd name="T79" fmla="*/ 126 h 186"/>
                  <a:gd name="T80" fmla="*/ 251 w 299"/>
                  <a:gd name="T81" fmla="*/ 156 h 186"/>
                  <a:gd name="T82" fmla="*/ 203 w 299"/>
                  <a:gd name="T83" fmla="*/ 174 h 186"/>
                  <a:gd name="T84" fmla="*/ 150 w 299"/>
                  <a:gd name="T85" fmla="*/ 180 h 186"/>
                  <a:gd name="T86" fmla="*/ 150 w 299"/>
                  <a:gd name="T87" fmla="*/ 180 h 18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299" h="186">
                    <a:moveTo>
                      <a:pt x="150" y="0"/>
                    </a:moveTo>
                    <a:lnTo>
                      <a:pt x="90" y="6"/>
                    </a:lnTo>
                    <a:lnTo>
                      <a:pt x="42" y="30"/>
                    </a:lnTo>
                    <a:lnTo>
                      <a:pt x="12" y="54"/>
                    </a:lnTo>
                    <a:lnTo>
                      <a:pt x="6" y="72"/>
                    </a:lnTo>
                    <a:lnTo>
                      <a:pt x="0" y="90"/>
                    </a:lnTo>
                    <a:lnTo>
                      <a:pt x="6" y="108"/>
                    </a:lnTo>
                    <a:lnTo>
                      <a:pt x="12" y="126"/>
                    </a:lnTo>
                    <a:lnTo>
                      <a:pt x="42" y="156"/>
                    </a:lnTo>
                    <a:lnTo>
                      <a:pt x="90" y="180"/>
                    </a:lnTo>
                    <a:lnTo>
                      <a:pt x="150" y="186"/>
                    </a:lnTo>
                    <a:lnTo>
                      <a:pt x="209" y="180"/>
                    </a:lnTo>
                    <a:lnTo>
                      <a:pt x="257" y="156"/>
                    </a:lnTo>
                    <a:lnTo>
                      <a:pt x="287" y="126"/>
                    </a:lnTo>
                    <a:lnTo>
                      <a:pt x="299" y="108"/>
                    </a:lnTo>
                    <a:lnTo>
                      <a:pt x="299" y="90"/>
                    </a:lnTo>
                    <a:lnTo>
                      <a:pt x="299" y="72"/>
                    </a:lnTo>
                    <a:lnTo>
                      <a:pt x="287" y="54"/>
                    </a:lnTo>
                    <a:lnTo>
                      <a:pt x="257" y="30"/>
                    </a:lnTo>
                    <a:lnTo>
                      <a:pt x="209" y="6"/>
                    </a:lnTo>
                    <a:lnTo>
                      <a:pt x="150" y="0"/>
                    </a:lnTo>
                    <a:close/>
                    <a:moveTo>
                      <a:pt x="150" y="180"/>
                    </a:moveTo>
                    <a:lnTo>
                      <a:pt x="96" y="174"/>
                    </a:lnTo>
                    <a:lnTo>
                      <a:pt x="48" y="156"/>
                    </a:lnTo>
                    <a:lnTo>
                      <a:pt x="18" y="126"/>
                    </a:lnTo>
                    <a:lnTo>
                      <a:pt x="12" y="108"/>
                    </a:lnTo>
                    <a:lnTo>
                      <a:pt x="6" y="90"/>
                    </a:lnTo>
                    <a:lnTo>
                      <a:pt x="12" y="72"/>
                    </a:lnTo>
                    <a:lnTo>
                      <a:pt x="18" y="54"/>
                    </a:lnTo>
                    <a:lnTo>
                      <a:pt x="48" y="30"/>
                    </a:lnTo>
                    <a:lnTo>
                      <a:pt x="96" y="12"/>
                    </a:lnTo>
                    <a:lnTo>
                      <a:pt x="150" y="6"/>
                    </a:lnTo>
                    <a:lnTo>
                      <a:pt x="203" y="12"/>
                    </a:lnTo>
                    <a:lnTo>
                      <a:pt x="251" y="30"/>
                    </a:lnTo>
                    <a:lnTo>
                      <a:pt x="281" y="54"/>
                    </a:lnTo>
                    <a:lnTo>
                      <a:pt x="293" y="72"/>
                    </a:lnTo>
                    <a:lnTo>
                      <a:pt x="293" y="90"/>
                    </a:lnTo>
                    <a:lnTo>
                      <a:pt x="293" y="108"/>
                    </a:lnTo>
                    <a:lnTo>
                      <a:pt x="281" y="126"/>
                    </a:lnTo>
                    <a:lnTo>
                      <a:pt x="251" y="156"/>
                    </a:lnTo>
                    <a:lnTo>
                      <a:pt x="203" y="174"/>
                    </a:lnTo>
                    <a:lnTo>
                      <a:pt x="150" y="180"/>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en-US" sz="1800" dirty="0"/>
              </a:p>
            </p:txBody>
          </p:sp>
          <p:grpSp>
            <p:nvGrpSpPr>
              <p:cNvPr id="17" name="Group 130"/>
              <p:cNvGrpSpPr>
                <a:grpSpLocks/>
              </p:cNvGrpSpPr>
              <p:nvPr/>
            </p:nvGrpSpPr>
            <p:grpSpPr bwMode="auto">
              <a:xfrm>
                <a:off x="5381" y="3085"/>
                <a:ext cx="227" cy="132"/>
                <a:chOff x="5381" y="3085"/>
                <a:chExt cx="227" cy="132"/>
              </a:xfrm>
            </p:grpSpPr>
            <p:sp>
              <p:nvSpPr>
                <p:cNvPr id="18" name="Oval 131"/>
                <p:cNvSpPr>
                  <a:spLocks noChangeArrowheads="1"/>
                </p:cNvSpPr>
                <p:nvPr userDrawn="1"/>
              </p:nvSpPr>
              <p:spPr bwMode="hidden">
                <a:xfrm>
                  <a:off x="5381" y="3085"/>
                  <a:ext cx="227" cy="132"/>
                </a:xfrm>
                <a:prstGeom prst="ellipse">
                  <a:avLst/>
                </a:prstGeom>
                <a:gradFill rotWithShape="0">
                  <a:gsLst>
                    <a:gs pos="0">
                      <a:schemeClr val="bg1"/>
                    </a:gs>
                    <a:gs pos="100000">
                      <a:schemeClr val="accent2"/>
                    </a:gs>
                  </a:gsLst>
                  <a:lin ang="5400000" scaled="1"/>
                </a:gradFill>
                <a:ln w="9525">
                  <a:noFill/>
                  <a:round/>
                  <a:headEnd/>
                  <a:tailEnd/>
                </a:ln>
              </p:spPr>
              <p:txBody>
                <a:bodyPr/>
                <a:lstStyle/>
                <a:p>
                  <a:pPr eaLnBrk="0" hangingPunct="0">
                    <a:defRPr/>
                  </a:pPr>
                  <a:endParaRPr lang="en-US" sz="1800" dirty="0"/>
                </a:p>
              </p:txBody>
            </p:sp>
            <p:sp>
              <p:nvSpPr>
                <p:cNvPr id="19" name="Oval 132"/>
                <p:cNvSpPr>
                  <a:spLocks noChangeArrowheads="1"/>
                </p:cNvSpPr>
                <p:nvPr userDrawn="1"/>
              </p:nvSpPr>
              <p:spPr bwMode="hidden">
                <a:xfrm>
                  <a:off x="5403" y="3099"/>
                  <a:ext cx="182" cy="102"/>
                </a:xfrm>
                <a:prstGeom prst="ellipse">
                  <a:avLst/>
                </a:prstGeom>
                <a:gradFill rotWithShape="0">
                  <a:gsLst>
                    <a:gs pos="0">
                      <a:schemeClr val="accent2"/>
                    </a:gs>
                    <a:gs pos="100000">
                      <a:schemeClr val="bg1"/>
                    </a:gs>
                  </a:gsLst>
                  <a:lin ang="5400000" scaled="1"/>
                </a:gradFill>
                <a:ln w="9525">
                  <a:noFill/>
                  <a:round/>
                  <a:headEnd/>
                  <a:tailEnd/>
                </a:ln>
              </p:spPr>
              <p:txBody>
                <a:bodyPr/>
                <a:lstStyle/>
                <a:p>
                  <a:pPr eaLnBrk="0" hangingPunct="0">
                    <a:defRPr/>
                  </a:pPr>
                  <a:endParaRPr lang="en-US" sz="1800" dirty="0"/>
                </a:p>
              </p:txBody>
            </p:sp>
            <p:sp>
              <p:nvSpPr>
                <p:cNvPr id="20" name="Oval 133"/>
                <p:cNvSpPr>
                  <a:spLocks noChangeArrowheads="1"/>
                </p:cNvSpPr>
                <p:nvPr userDrawn="1"/>
              </p:nvSpPr>
              <p:spPr bwMode="hidden">
                <a:xfrm>
                  <a:off x="5431" y="3109"/>
                  <a:ext cx="125" cy="82"/>
                </a:xfrm>
                <a:prstGeom prst="ellipse">
                  <a:avLst/>
                </a:prstGeom>
                <a:gradFill rotWithShape="0">
                  <a:gsLst>
                    <a:gs pos="0">
                      <a:schemeClr val="bg1"/>
                    </a:gs>
                    <a:gs pos="100000">
                      <a:schemeClr val="accent2"/>
                    </a:gs>
                  </a:gsLst>
                  <a:lin ang="5400000" scaled="1"/>
                </a:gradFill>
                <a:ln w="9525">
                  <a:noFill/>
                  <a:round/>
                  <a:headEnd/>
                  <a:tailEnd/>
                </a:ln>
              </p:spPr>
              <p:txBody>
                <a:bodyPr/>
                <a:lstStyle/>
                <a:p>
                  <a:pPr eaLnBrk="0" hangingPunct="0">
                    <a:defRPr/>
                  </a:pPr>
                  <a:endParaRPr lang="en-US" sz="1800" dirty="0"/>
                </a:p>
              </p:txBody>
            </p:sp>
            <p:sp>
              <p:nvSpPr>
                <p:cNvPr id="21" name="Oval 134"/>
                <p:cNvSpPr>
                  <a:spLocks noChangeArrowheads="1"/>
                </p:cNvSpPr>
                <p:nvPr userDrawn="1"/>
              </p:nvSpPr>
              <p:spPr bwMode="hidden">
                <a:xfrm>
                  <a:off x="5458" y="3125"/>
                  <a:ext cx="73" cy="47"/>
                </a:xfrm>
                <a:prstGeom prst="ellipse">
                  <a:avLst/>
                </a:prstGeom>
                <a:gradFill rotWithShape="0">
                  <a:gsLst>
                    <a:gs pos="0">
                      <a:schemeClr val="accent2"/>
                    </a:gs>
                    <a:gs pos="100000">
                      <a:schemeClr val="bg1"/>
                    </a:gs>
                  </a:gsLst>
                  <a:lin ang="5400000" scaled="1"/>
                </a:gradFill>
                <a:ln w="9525">
                  <a:noFill/>
                  <a:round/>
                  <a:headEnd/>
                  <a:tailEnd/>
                </a:ln>
              </p:spPr>
              <p:txBody>
                <a:bodyPr/>
                <a:lstStyle/>
                <a:p>
                  <a:pPr eaLnBrk="0" hangingPunct="0">
                    <a:defRPr/>
                  </a:pPr>
                  <a:endParaRPr lang="en-US" sz="1800" dirty="0"/>
                </a:p>
              </p:txBody>
            </p:sp>
          </p:grpSp>
        </p:grpSp>
      </p:grpSp>
      <p:sp>
        <p:nvSpPr>
          <p:cNvPr id="374850" name="Rectangle 66"/>
          <p:cNvSpPr>
            <a:spLocks noGrp="1" noChangeArrowheads="1"/>
          </p:cNvSpPr>
          <p:nvPr>
            <p:ph type="ctrTitle" sz="quarter"/>
          </p:nvPr>
        </p:nvSpPr>
        <p:spPr>
          <a:xfrm>
            <a:off x="914400" y="1692276"/>
            <a:ext cx="10363200" cy="1736725"/>
          </a:xfrm>
        </p:spPr>
        <p:txBody>
          <a:bodyPr anchor="b"/>
          <a:lstStyle>
            <a:lvl1pPr>
              <a:defRPr sz="5400"/>
            </a:lvl1pPr>
          </a:lstStyle>
          <a:p>
            <a:r>
              <a:rPr lang="en-US"/>
              <a:t>Click to edit Master title style</a:t>
            </a:r>
          </a:p>
        </p:txBody>
      </p:sp>
      <p:sp>
        <p:nvSpPr>
          <p:cNvPr id="374851" name="Rectangle 67"/>
          <p:cNvSpPr>
            <a:spLocks noGrp="1" noChangeArrowheads="1"/>
          </p:cNvSpPr>
          <p:nvPr>
            <p:ph type="subTitle" sz="quarter" idx="1"/>
          </p:nvPr>
        </p:nvSpPr>
        <p:spPr>
          <a:xfrm>
            <a:off x="1828800" y="3886200"/>
            <a:ext cx="8534400" cy="1752600"/>
          </a:xfrm>
        </p:spPr>
        <p:txBody>
          <a:bodyPr/>
          <a:lstStyle>
            <a:lvl1pPr marL="0" indent="0" algn="ctr">
              <a:buFont typeface="Wingdings" pitchFamily="2" charset="2"/>
              <a:buNone/>
              <a:defRPr/>
            </a:lvl1pPr>
          </a:lstStyle>
          <a:p>
            <a:r>
              <a:rPr lang="en-US"/>
              <a:t>Click to edit Master subtitle style</a:t>
            </a:r>
          </a:p>
        </p:txBody>
      </p:sp>
      <p:sp>
        <p:nvSpPr>
          <p:cNvPr id="68" name="Rectangle 68"/>
          <p:cNvSpPr>
            <a:spLocks noGrp="1" noChangeArrowheads="1"/>
          </p:cNvSpPr>
          <p:nvPr>
            <p:ph type="dt" sz="quarter" idx="10"/>
          </p:nvPr>
        </p:nvSpPr>
        <p:spPr>
          <a:xfrm>
            <a:off x="609600" y="6248400"/>
            <a:ext cx="2844800" cy="457200"/>
          </a:xfrm>
        </p:spPr>
        <p:txBody>
          <a:bodyPr/>
          <a:lstStyle>
            <a:lvl1pPr>
              <a:defRPr/>
            </a:lvl1pPr>
          </a:lstStyle>
          <a:p>
            <a:pPr>
              <a:defRPr/>
            </a:pPr>
            <a:endParaRPr lang="en-US" dirty="0"/>
          </a:p>
        </p:txBody>
      </p:sp>
      <p:sp>
        <p:nvSpPr>
          <p:cNvPr id="69" name="Rectangle 69"/>
          <p:cNvSpPr>
            <a:spLocks noGrp="1" noChangeArrowheads="1"/>
          </p:cNvSpPr>
          <p:nvPr>
            <p:ph type="ftr" sz="quarter" idx="11"/>
          </p:nvPr>
        </p:nvSpPr>
        <p:spPr>
          <a:xfrm>
            <a:off x="4165600" y="6248400"/>
            <a:ext cx="3860800" cy="457200"/>
          </a:xfrm>
        </p:spPr>
        <p:txBody>
          <a:bodyPr/>
          <a:lstStyle>
            <a:lvl1pPr>
              <a:defRPr/>
            </a:lvl1pPr>
          </a:lstStyle>
          <a:p>
            <a:pPr>
              <a:defRPr/>
            </a:pPr>
            <a:endParaRPr lang="en-US" dirty="0"/>
          </a:p>
        </p:txBody>
      </p:sp>
      <p:sp>
        <p:nvSpPr>
          <p:cNvPr id="70" name="Rectangle 70"/>
          <p:cNvSpPr>
            <a:spLocks noGrp="1" noChangeArrowheads="1"/>
          </p:cNvSpPr>
          <p:nvPr>
            <p:ph type="sldNum" sz="quarter" idx="12"/>
          </p:nvPr>
        </p:nvSpPr>
        <p:spPr>
          <a:xfrm>
            <a:off x="8737600" y="6248400"/>
            <a:ext cx="2844800" cy="457200"/>
          </a:xfrm>
        </p:spPr>
        <p:txBody>
          <a:bodyPr/>
          <a:lstStyle>
            <a:lvl1pPr>
              <a:defRPr/>
            </a:lvl1pPr>
          </a:lstStyle>
          <a:p>
            <a:pPr>
              <a:defRPr/>
            </a:pPr>
            <a:fld id="{7C6892D7-FB08-4AE6-8E13-AC0A769EB3F1}" type="slidenum">
              <a:rPr lang="en-US"/>
              <a:pPr>
                <a:defRPr/>
              </a:pPr>
              <a:t>‹#›</a:t>
            </a:fld>
            <a:endParaRPr lang="en-US" dirty="0"/>
          </a:p>
        </p:txBody>
      </p:sp>
    </p:spTree>
    <p:extLst>
      <p:ext uri="{BB962C8B-B14F-4D97-AF65-F5344CB8AC3E}">
        <p14:creationId xmlns:p14="http://schemas.microsoft.com/office/powerpoint/2010/main" val="3158175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79"/>
          <p:cNvSpPr>
            <a:spLocks noGrp="1" noChangeArrowheads="1"/>
          </p:cNvSpPr>
          <p:nvPr>
            <p:ph type="dt" sz="half" idx="10"/>
          </p:nvPr>
        </p:nvSpPr>
        <p:spPr>
          <a:ln/>
        </p:spPr>
        <p:txBody>
          <a:bodyPr/>
          <a:lstStyle>
            <a:lvl1pPr>
              <a:defRPr/>
            </a:lvl1pPr>
          </a:lstStyle>
          <a:p>
            <a:pPr>
              <a:defRPr/>
            </a:pPr>
            <a:endParaRPr lang="en-US" dirty="0"/>
          </a:p>
        </p:txBody>
      </p:sp>
      <p:sp>
        <p:nvSpPr>
          <p:cNvPr id="5" name="Rectangle 80"/>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81"/>
          <p:cNvSpPr>
            <a:spLocks noGrp="1" noChangeArrowheads="1"/>
          </p:cNvSpPr>
          <p:nvPr>
            <p:ph type="sldNum" sz="quarter" idx="12"/>
          </p:nvPr>
        </p:nvSpPr>
        <p:spPr>
          <a:ln/>
        </p:spPr>
        <p:txBody>
          <a:bodyPr/>
          <a:lstStyle>
            <a:lvl1pPr>
              <a:defRPr/>
            </a:lvl1pPr>
          </a:lstStyle>
          <a:p>
            <a:pPr>
              <a:defRPr/>
            </a:pPr>
            <a:fld id="{82004471-DE37-407E-9F1A-AE41E3DF0F33}" type="slidenum">
              <a:rPr lang="en-US"/>
              <a:pPr>
                <a:defRPr/>
              </a:pPr>
              <a:t>‹#›</a:t>
            </a:fld>
            <a:endParaRPr lang="en-US" dirty="0"/>
          </a:p>
        </p:txBody>
      </p:sp>
    </p:spTree>
    <p:extLst>
      <p:ext uri="{BB962C8B-B14F-4D97-AF65-F5344CB8AC3E}">
        <p14:creationId xmlns:p14="http://schemas.microsoft.com/office/powerpoint/2010/main" val="11059012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7813"/>
            <a:ext cx="2743200" cy="584835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7813"/>
            <a:ext cx="8026400" cy="58483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79"/>
          <p:cNvSpPr>
            <a:spLocks noGrp="1" noChangeArrowheads="1"/>
          </p:cNvSpPr>
          <p:nvPr>
            <p:ph type="dt" sz="half" idx="10"/>
          </p:nvPr>
        </p:nvSpPr>
        <p:spPr>
          <a:ln/>
        </p:spPr>
        <p:txBody>
          <a:bodyPr/>
          <a:lstStyle>
            <a:lvl1pPr>
              <a:defRPr/>
            </a:lvl1pPr>
          </a:lstStyle>
          <a:p>
            <a:pPr>
              <a:defRPr/>
            </a:pPr>
            <a:endParaRPr lang="en-US" dirty="0"/>
          </a:p>
        </p:txBody>
      </p:sp>
      <p:sp>
        <p:nvSpPr>
          <p:cNvPr id="5" name="Rectangle 80"/>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81"/>
          <p:cNvSpPr>
            <a:spLocks noGrp="1" noChangeArrowheads="1"/>
          </p:cNvSpPr>
          <p:nvPr>
            <p:ph type="sldNum" sz="quarter" idx="12"/>
          </p:nvPr>
        </p:nvSpPr>
        <p:spPr>
          <a:ln/>
        </p:spPr>
        <p:txBody>
          <a:bodyPr/>
          <a:lstStyle>
            <a:lvl1pPr>
              <a:defRPr/>
            </a:lvl1pPr>
          </a:lstStyle>
          <a:p>
            <a:pPr>
              <a:defRPr/>
            </a:pPr>
            <a:fld id="{A7B79484-5A9D-437E-A719-11B5E92946D4}" type="slidenum">
              <a:rPr lang="en-US"/>
              <a:pPr>
                <a:defRPr/>
              </a:pPr>
              <a:t>‹#›</a:t>
            </a:fld>
            <a:endParaRPr lang="en-US" dirty="0"/>
          </a:p>
        </p:txBody>
      </p:sp>
    </p:spTree>
    <p:extLst>
      <p:ext uri="{BB962C8B-B14F-4D97-AF65-F5344CB8AC3E}">
        <p14:creationId xmlns:p14="http://schemas.microsoft.com/office/powerpoint/2010/main" val="5400224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09600" y="277814"/>
            <a:ext cx="10972800" cy="1139825"/>
          </a:xfrm>
        </p:spPr>
        <p:txBody>
          <a:bodyPr/>
          <a:lstStyle/>
          <a:p>
            <a:r>
              <a:rPr lang="en-US"/>
              <a:t>Click to edit Master title style</a:t>
            </a:r>
          </a:p>
        </p:txBody>
      </p:sp>
      <p:sp>
        <p:nvSpPr>
          <p:cNvPr id="3" name="Table Placeholder 2"/>
          <p:cNvSpPr>
            <a:spLocks noGrp="1"/>
          </p:cNvSpPr>
          <p:nvPr>
            <p:ph type="tbl" idx="1"/>
          </p:nvPr>
        </p:nvSpPr>
        <p:spPr>
          <a:xfrm>
            <a:off x="609600" y="1600201"/>
            <a:ext cx="10972800" cy="4525963"/>
          </a:xfrm>
        </p:spPr>
        <p:txBody>
          <a:bodyPr/>
          <a:lstStyle/>
          <a:p>
            <a:pPr lvl="0"/>
            <a:endParaRPr lang="en-US" noProof="0" dirty="0"/>
          </a:p>
        </p:txBody>
      </p:sp>
      <p:sp>
        <p:nvSpPr>
          <p:cNvPr id="4" name="Rectangle 79"/>
          <p:cNvSpPr>
            <a:spLocks noGrp="1" noChangeArrowheads="1"/>
          </p:cNvSpPr>
          <p:nvPr>
            <p:ph type="dt" sz="half" idx="10"/>
          </p:nvPr>
        </p:nvSpPr>
        <p:spPr>
          <a:ln/>
        </p:spPr>
        <p:txBody>
          <a:bodyPr/>
          <a:lstStyle>
            <a:lvl1pPr>
              <a:defRPr/>
            </a:lvl1pPr>
          </a:lstStyle>
          <a:p>
            <a:pPr>
              <a:defRPr/>
            </a:pPr>
            <a:endParaRPr lang="en-US" dirty="0"/>
          </a:p>
        </p:txBody>
      </p:sp>
      <p:sp>
        <p:nvSpPr>
          <p:cNvPr id="5" name="Rectangle 80"/>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81"/>
          <p:cNvSpPr>
            <a:spLocks noGrp="1" noChangeArrowheads="1"/>
          </p:cNvSpPr>
          <p:nvPr>
            <p:ph type="sldNum" sz="quarter" idx="12"/>
          </p:nvPr>
        </p:nvSpPr>
        <p:spPr>
          <a:ln/>
        </p:spPr>
        <p:txBody>
          <a:bodyPr/>
          <a:lstStyle>
            <a:lvl1pPr>
              <a:defRPr/>
            </a:lvl1pPr>
          </a:lstStyle>
          <a:p>
            <a:pPr>
              <a:defRPr/>
            </a:pPr>
            <a:fld id="{05BFE3F8-BDB3-470C-8168-94B70043CE05}" type="slidenum">
              <a:rPr lang="en-US"/>
              <a:pPr>
                <a:defRPr/>
              </a:pPr>
              <a:t>‹#›</a:t>
            </a:fld>
            <a:endParaRPr lang="en-US" dirty="0"/>
          </a:p>
        </p:txBody>
      </p:sp>
    </p:spTree>
    <p:extLst>
      <p:ext uri="{BB962C8B-B14F-4D97-AF65-F5344CB8AC3E}">
        <p14:creationId xmlns:p14="http://schemas.microsoft.com/office/powerpoint/2010/main" val="4097604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79"/>
          <p:cNvSpPr>
            <a:spLocks noGrp="1" noChangeArrowheads="1"/>
          </p:cNvSpPr>
          <p:nvPr>
            <p:ph type="dt" sz="half" idx="10"/>
          </p:nvPr>
        </p:nvSpPr>
        <p:spPr>
          <a:ln/>
        </p:spPr>
        <p:txBody>
          <a:bodyPr/>
          <a:lstStyle>
            <a:lvl1pPr>
              <a:defRPr/>
            </a:lvl1pPr>
          </a:lstStyle>
          <a:p>
            <a:pPr>
              <a:defRPr/>
            </a:pPr>
            <a:endParaRPr lang="en-US" dirty="0"/>
          </a:p>
        </p:txBody>
      </p:sp>
      <p:sp>
        <p:nvSpPr>
          <p:cNvPr id="5" name="Rectangle 80"/>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81"/>
          <p:cNvSpPr>
            <a:spLocks noGrp="1" noChangeArrowheads="1"/>
          </p:cNvSpPr>
          <p:nvPr>
            <p:ph type="sldNum" sz="quarter" idx="12"/>
          </p:nvPr>
        </p:nvSpPr>
        <p:spPr>
          <a:ln/>
        </p:spPr>
        <p:txBody>
          <a:bodyPr/>
          <a:lstStyle>
            <a:lvl1pPr>
              <a:defRPr/>
            </a:lvl1pPr>
          </a:lstStyle>
          <a:p>
            <a:pPr>
              <a:defRPr/>
            </a:pPr>
            <a:fld id="{1DCD3512-0B75-4CEF-A3DE-0735A79FBAC0}" type="slidenum">
              <a:rPr lang="en-US"/>
              <a:pPr>
                <a:defRPr/>
              </a:pPr>
              <a:t>‹#›</a:t>
            </a:fld>
            <a:endParaRPr lang="en-US" dirty="0"/>
          </a:p>
        </p:txBody>
      </p:sp>
    </p:spTree>
    <p:extLst>
      <p:ext uri="{BB962C8B-B14F-4D97-AF65-F5344CB8AC3E}">
        <p14:creationId xmlns:p14="http://schemas.microsoft.com/office/powerpoint/2010/main" val="4353239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79"/>
          <p:cNvSpPr>
            <a:spLocks noGrp="1" noChangeArrowheads="1"/>
          </p:cNvSpPr>
          <p:nvPr>
            <p:ph type="dt" sz="half" idx="10"/>
          </p:nvPr>
        </p:nvSpPr>
        <p:spPr>
          <a:ln/>
        </p:spPr>
        <p:txBody>
          <a:bodyPr/>
          <a:lstStyle>
            <a:lvl1pPr>
              <a:defRPr/>
            </a:lvl1pPr>
          </a:lstStyle>
          <a:p>
            <a:pPr>
              <a:defRPr/>
            </a:pPr>
            <a:endParaRPr lang="en-US" dirty="0"/>
          </a:p>
        </p:txBody>
      </p:sp>
      <p:sp>
        <p:nvSpPr>
          <p:cNvPr id="5" name="Rectangle 80"/>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81"/>
          <p:cNvSpPr>
            <a:spLocks noGrp="1" noChangeArrowheads="1"/>
          </p:cNvSpPr>
          <p:nvPr>
            <p:ph type="sldNum" sz="quarter" idx="12"/>
          </p:nvPr>
        </p:nvSpPr>
        <p:spPr>
          <a:ln/>
        </p:spPr>
        <p:txBody>
          <a:bodyPr/>
          <a:lstStyle>
            <a:lvl1pPr>
              <a:defRPr/>
            </a:lvl1pPr>
          </a:lstStyle>
          <a:p>
            <a:pPr>
              <a:defRPr/>
            </a:pPr>
            <a:fld id="{625970EE-4703-4529-8238-55B77E4636B4}" type="slidenum">
              <a:rPr lang="en-US"/>
              <a:pPr>
                <a:defRPr/>
              </a:pPr>
              <a:t>‹#›</a:t>
            </a:fld>
            <a:endParaRPr lang="en-US" dirty="0"/>
          </a:p>
        </p:txBody>
      </p:sp>
    </p:spTree>
    <p:extLst>
      <p:ext uri="{BB962C8B-B14F-4D97-AF65-F5344CB8AC3E}">
        <p14:creationId xmlns:p14="http://schemas.microsoft.com/office/powerpoint/2010/main" val="34842970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79"/>
          <p:cNvSpPr>
            <a:spLocks noGrp="1" noChangeArrowheads="1"/>
          </p:cNvSpPr>
          <p:nvPr>
            <p:ph type="dt" sz="half" idx="10"/>
          </p:nvPr>
        </p:nvSpPr>
        <p:spPr>
          <a:ln/>
        </p:spPr>
        <p:txBody>
          <a:bodyPr/>
          <a:lstStyle>
            <a:lvl1pPr>
              <a:defRPr/>
            </a:lvl1pPr>
          </a:lstStyle>
          <a:p>
            <a:pPr>
              <a:defRPr/>
            </a:pPr>
            <a:endParaRPr lang="en-US" dirty="0"/>
          </a:p>
        </p:txBody>
      </p:sp>
      <p:sp>
        <p:nvSpPr>
          <p:cNvPr id="6" name="Rectangle 80"/>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81"/>
          <p:cNvSpPr>
            <a:spLocks noGrp="1" noChangeArrowheads="1"/>
          </p:cNvSpPr>
          <p:nvPr>
            <p:ph type="sldNum" sz="quarter" idx="12"/>
          </p:nvPr>
        </p:nvSpPr>
        <p:spPr>
          <a:ln/>
        </p:spPr>
        <p:txBody>
          <a:bodyPr/>
          <a:lstStyle>
            <a:lvl1pPr>
              <a:defRPr/>
            </a:lvl1pPr>
          </a:lstStyle>
          <a:p>
            <a:pPr>
              <a:defRPr/>
            </a:pPr>
            <a:fld id="{0EF2E44A-1D9B-4982-93EE-09E6C19C15AE}" type="slidenum">
              <a:rPr lang="en-US"/>
              <a:pPr>
                <a:defRPr/>
              </a:pPr>
              <a:t>‹#›</a:t>
            </a:fld>
            <a:endParaRPr lang="en-US" dirty="0"/>
          </a:p>
        </p:txBody>
      </p:sp>
    </p:spTree>
    <p:extLst>
      <p:ext uri="{BB962C8B-B14F-4D97-AF65-F5344CB8AC3E}">
        <p14:creationId xmlns:p14="http://schemas.microsoft.com/office/powerpoint/2010/main" val="15637342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79"/>
          <p:cNvSpPr>
            <a:spLocks noGrp="1" noChangeArrowheads="1"/>
          </p:cNvSpPr>
          <p:nvPr>
            <p:ph type="dt" sz="half" idx="10"/>
          </p:nvPr>
        </p:nvSpPr>
        <p:spPr>
          <a:ln/>
        </p:spPr>
        <p:txBody>
          <a:bodyPr/>
          <a:lstStyle>
            <a:lvl1pPr>
              <a:defRPr/>
            </a:lvl1pPr>
          </a:lstStyle>
          <a:p>
            <a:pPr>
              <a:defRPr/>
            </a:pPr>
            <a:endParaRPr lang="en-US" dirty="0"/>
          </a:p>
        </p:txBody>
      </p:sp>
      <p:sp>
        <p:nvSpPr>
          <p:cNvPr id="8" name="Rectangle 80"/>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81"/>
          <p:cNvSpPr>
            <a:spLocks noGrp="1" noChangeArrowheads="1"/>
          </p:cNvSpPr>
          <p:nvPr>
            <p:ph type="sldNum" sz="quarter" idx="12"/>
          </p:nvPr>
        </p:nvSpPr>
        <p:spPr>
          <a:ln/>
        </p:spPr>
        <p:txBody>
          <a:bodyPr/>
          <a:lstStyle>
            <a:lvl1pPr>
              <a:defRPr/>
            </a:lvl1pPr>
          </a:lstStyle>
          <a:p>
            <a:pPr>
              <a:defRPr/>
            </a:pPr>
            <a:fld id="{C258D2C0-3A05-4C93-9783-7C7F22861CC0}" type="slidenum">
              <a:rPr lang="en-US"/>
              <a:pPr>
                <a:defRPr/>
              </a:pPr>
              <a:t>‹#›</a:t>
            </a:fld>
            <a:endParaRPr lang="en-US" dirty="0"/>
          </a:p>
        </p:txBody>
      </p:sp>
    </p:spTree>
    <p:extLst>
      <p:ext uri="{BB962C8B-B14F-4D97-AF65-F5344CB8AC3E}">
        <p14:creationId xmlns:p14="http://schemas.microsoft.com/office/powerpoint/2010/main" val="2642604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79"/>
          <p:cNvSpPr>
            <a:spLocks noGrp="1" noChangeArrowheads="1"/>
          </p:cNvSpPr>
          <p:nvPr>
            <p:ph type="dt" sz="half" idx="10"/>
          </p:nvPr>
        </p:nvSpPr>
        <p:spPr>
          <a:ln/>
        </p:spPr>
        <p:txBody>
          <a:bodyPr/>
          <a:lstStyle>
            <a:lvl1pPr>
              <a:defRPr/>
            </a:lvl1pPr>
          </a:lstStyle>
          <a:p>
            <a:pPr>
              <a:defRPr/>
            </a:pPr>
            <a:endParaRPr lang="en-US" dirty="0"/>
          </a:p>
        </p:txBody>
      </p:sp>
      <p:sp>
        <p:nvSpPr>
          <p:cNvPr id="4" name="Rectangle 80"/>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81"/>
          <p:cNvSpPr>
            <a:spLocks noGrp="1" noChangeArrowheads="1"/>
          </p:cNvSpPr>
          <p:nvPr>
            <p:ph type="sldNum" sz="quarter" idx="12"/>
          </p:nvPr>
        </p:nvSpPr>
        <p:spPr>
          <a:ln/>
        </p:spPr>
        <p:txBody>
          <a:bodyPr/>
          <a:lstStyle>
            <a:lvl1pPr>
              <a:defRPr/>
            </a:lvl1pPr>
          </a:lstStyle>
          <a:p>
            <a:pPr>
              <a:defRPr/>
            </a:pPr>
            <a:fld id="{ED70B204-3F6C-41CF-ACBB-151007969841}" type="slidenum">
              <a:rPr lang="en-US"/>
              <a:pPr>
                <a:defRPr/>
              </a:pPr>
              <a:t>‹#›</a:t>
            </a:fld>
            <a:endParaRPr lang="en-US" dirty="0"/>
          </a:p>
        </p:txBody>
      </p:sp>
    </p:spTree>
    <p:extLst>
      <p:ext uri="{BB962C8B-B14F-4D97-AF65-F5344CB8AC3E}">
        <p14:creationId xmlns:p14="http://schemas.microsoft.com/office/powerpoint/2010/main" val="11758954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79"/>
          <p:cNvSpPr>
            <a:spLocks noGrp="1" noChangeArrowheads="1"/>
          </p:cNvSpPr>
          <p:nvPr>
            <p:ph type="dt" sz="half" idx="10"/>
          </p:nvPr>
        </p:nvSpPr>
        <p:spPr>
          <a:ln/>
        </p:spPr>
        <p:txBody>
          <a:bodyPr/>
          <a:lstStyle>
            <a:lvl1pPr>
              <a:defRPr/>
            </a:lvl1pPr>
          </a:lstStyle>
          <a:p>
            <a:pPr>
              <a:defRPr/>
            </a:pPr>
            <a:endParaRPr lang="en-US" dirty="0"/>
          </a:p>
        </p:txBody>
      </p:sp>
      <p:sp>
        <p:nvSpPr>
          <p:cNvPr id="3" name="Rectangle 80"/>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81"/>
          <p:cNvSpPr>
            <a:spLocks noGrp="1" noChangeArrowheads="1"/>
          </p:cNvSpPr>
          <p:nvPr>
            <p:ph type="sldNum" sz="quarter" idx="12"/>
          </p:nvPr>
        </p:nvSpPr>
        <p:spPr>
          <a:ln/>
        </p:spPr>
        <p:txBody>
          <a:bodyPr/>
          <a:lstStyle>
            <a:lvl1pPr>
              <a:defRPr/>
            </a:lvl1pPr>
          </a:lstStyle>
          <a:p>
            <a:pPr>
              <a:defRPr/>
            </a:pPr>
            <a:fld id="{469F4D0A-20F0-4E62-8BBD-2E4D046E5E5D}" type="slidenum">
              <a:rPr lang="en-US"/>
              <a:pPr>
                <a:defRPr/>
              </a:pPr>
              <a:t>‹#›</a:t>
            </a:fld>
            <a:endParaRPr lang="en-US" dirty="0"/>
          </a:p>
        </p:txBody>
      </p:sp>
    </p:spTree>
    <p:extLst>
      <p:ext uri="{BB962C8B-B14F-4D97-AF65-F5344CB8AC3E}">
        <p14:creationId xmlns:p14="http://schemas.microsoft.com/office/powerpoint/2010/main" val="34149974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79"/>
          <p:cNvSpPr>
            <a:spLocks noGrp="1" noChangeArrowheads="1"/>
          </p:cNvSpPr>
          <p:nvPr>
            <p:ph type="dt" sz="half" idx="10"/>
          </p:nvPr>
        </p:nvSpPr>
        <p:spPr>
          <a:ln/>
        </p:spPr>
        <p:txBody>
          <a:bodyPr/>
          <a:lstStyle>
            <a:lvl1pPr>
              <a:defRPr/>
            </a:lvl1pPr>
          </a:lstStyle>
          <a:p>
            <a:pPr>
              <a:defRPr/>
            </a:pPr>
            <a:endParaRPr lang="en-US" dirty="0"/>
          </a:p>
        </p:txBody>
      </p:sp>
      <p:sp>
        <p:nvSpPr>
          <p:cNvPr id="6" name="Rectangle 80"/>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81"/>
          <p:cNvSpPr>
            <a:spLocks noGrp="1" noChangeArrowheads="1"/>
          </p:cNvSpPr>
          <p:nvPr>
            <p:ph type="sldNum" sz="quarter" idx="12"/>
          </p:nvPr>
        </p:nvSpPr>
        <p:spPr>
          <a:ln/>
        </p:spPr>
        <p:txBody>
          <a:bodyPr/>
          <a:lstStyle>
            <a:lvl1pPr>
              <a:defRPr/>
            </a:lvl1pPr>
          </a:lstStyle>
          <a:p>
            <a:pPr>
              <a:defRPr/>
            </a:pPr>
            <a:fld id="{6764AD9F-9CAC-4743-ABFB-B3F29A48BC93}" type="slidenum">
              <a:rPr lang="en-US"/>
              <a:pPr>
                <a:defRPr/>
              </a:pPr>
              <a:t>‹#›</a:t>
            </a:fld>
            <a:endParaRPr lang="en-US" dirty="0"/>
          </a:p>
        </p:txBody>
      </p:sp>
    </p:spTree>
    <p:extLst>
      <p:ext uri="{BB962C8B-B14F-4D97-AF65-F5344CB8AC3E}">
        <p14:creationId xmlns:p14="http://schemas.microsoft.com/office/powerpoint/2010/main" val="103858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79"/>
          <p:cNvSpPr>
            <a:spLocks noGrp="1" noChangeArrowheads="1"/>
          </p:cNvSpPr>
          <p:nvPr>
            <p:ph type="dt" sz="half" idx="10"/>
          </p:nvPr>
        </p:nvSpPr>
        <p:spPr>
          <a:ln/>
        </p:spPr>
        <p:txBody>
          <a:bodyPr/>
          <a:lstStyle>
            <a:lvl1pPr>
              <a:defRPr/>
            </a:lvl1pPr>
          </a:lstStyle>
          <a:p>
            <a:pPr>
              <a:defRPr/>
            </a:pPr>
            <a:endParaRPr lang="en-US" dirty="0"/>
          </a:p>
        </p:txBody>
      </p:sp>
      <p:sp>
        <p:nvSpPr>
          <p:cNvPr id="6" name="Rectangle 80"/>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81"/>
          <p:cNvSpPr>
            <a:spLocks noGrp="1" noChangeArrowheads="1"/>
          </p:cNvSpPr>
          <p:nvPr>
            <p:ph type="sldNum" sz="quarter" idx="12"/>
          </p:nvPr>
        </p:nvSpPr>
        <p:spPr>
          <a:ln/>
        </p:spPr>
        <p:txBody>
          <a:bodyPr/>
          <a:lstStyle>
            <a:lvl1pPr>
              <a:defRPr/>
            </a:lvl1pPr>
          </a:lstStyle>
          <a:p>
            <a:pPr>
              <a:defRPr/>
            </a:pPr>
            <a:fld id="{E376E324-001C-4327-91BE-303010B6CE1B}" type="slidenum">
              <a:rPr lang="en-US"/>
              <a:pPr>
                <a:defRPr/>
              </a:pPr>
              <a:t>‹#›</a:t>
            </a:fld>
            <a:endParaRPr lang="en-US" dirty="0"/>
          </a:p>
        </p:txBody>
      </p:sp>
    </p:spTree>
    <p:extLst>
      <p:ext uri="{BB962C8B-B14F-4D97-AF65-F5344CB8AC3E}">
        <p14:creationId xmlns:p14="http://schemas.microsoft.com/office/powerpoint/2010/main" val="27318717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3784" name="Freeform 24"/>
          <p:cNvSpPr>
            <a:spLocks/>
          </p:cNvSpPr>
          <p:nvPr/>
        </p:nvSpPr>
        <p:spPr bwMode="hidden">
          <a:xfrm>
            <a:off x="8837084" y="6429375"/>
            <a:ext cx="381000" cy="209550"/>
          </a:xfrm>
          <a:custGeom>
            <a:avLst/>
            <a:gdLst/>
            <a:ahLst/>
            <a:cxnLst>
              <a:cxn ang="0">
                <a:pos x="0" y="132"/>
              </a:cxn>
              <a:cxn ang="0">
                <a:pos x="29" y="132"/>
              </a:cxn>
              <a:cxn ang="0">
                <a:pos x="77" y="108"/>
              </a:cxn>
              <a:cxn ang="0">
                <a:pos x="119" y="78"/>
              </a:cxn>
              <a:cxn ang="0">
                <a:pos x="155" y="48"/>
              </a:cxn>
              <a:cxn ang="0">
                <a:pos x="179" y="12"/>
              </a:cxn>
              <a:cxn ang="0">
                <a:pos x="173" y="6"/>
              </a:cxn>
              <a:cxn ang="0">
                <a:pos x="167" y="0"/>
              </a:cxn>
              <a:cxn ang="0">
                <a:pos x="137" y="42"/>
              </a:cxn>
              <a:cxn ang="0">
                <a:pos x="101" y="78"/>
              </a:cxn>
              <a:cxn ang="0">
                <a:pos x="53" y="108"/>
              </a:cxn>
              <a:cxn ang="0">
                <a:pos x="0" y="132"/>
              </a:cxn>
              <a:cxn ang="0">
                <a:pos x="0" y="132"/>
              </a:cxn>
            </a:cxnLst>
            <a:rect l="0" t="0" r="r" b="b"/>
            <a:pathLst>
              <a:path w="179" h="132">
                <a:moveTo>
                  <a:pt x="0" y="132"/>
                </a:moveTo>
                <a:lnTo>
                  <a:pt x="29" y="132"/>
                </a:lnTo>
                <a:lnTo>
                  <a:pt x="77" y="108"/>
                </a:lnTo>
                <a:lnTo>
                  <a:pt x="119" y="78"/>
                </a:lnTo>
                <a:lnTo>
                  <a:pt x="155" y="48"/>
                </a:lnTo>
                <a:lnTo>
                  <a:pt x="179" y="12"/>
                </a:lnTo>
                <a:lnTo>
                  <a:pt x="173" y="6"/>
                </a:lnTo>
                <a:lnTo>
                  <a:pt x="167" y="0"/>
                </a:lnTo>
                <a:lnTo>
                  <a:pt x="137" y="42"/>
                </a:lnTo>
                <a:lnTo>
                  <a:pt x="101" y="78"/>
                </a:lnTo>
                <a:lnTo>
                  <a:pt x="53" y="108"/>
                </a:lnTo>
                <a:lnTo>
                  <a:pt x="0" y="132"/>
                </a:lnTo>
                <a:lnTo>
                  <a:pt x="0" y="132"/>
                </a:lnTo>
                <a:close/>
              </a:path>
            </a:pathLst>
          </a:custGeom>
          <a:gradFill rotWithShape="0">
            <a:gsLst>
              <a:gs pos="0">
                <a:schemeClr val="accent2"/>
              </a:gs>
              <a:gs pos="100000">
                <a:schemeClr val="accent2">
                  <a:gamma/>
                  <a:shade val="87843"/>
                  <a:invGamma/>
                </a:schemeClr>
              </a:gs>
            </a:gsLst>
            <a:lin ang="18900000" scaled="1"/>
          </a:gradFill>
          <a:ln w="9525">
            <a:noFill/>
            <a:round/>
            <a:headEnd/>
            <a:tailEnd/>
          </a:ln>
        </p:spPr>
        <p:txBody>
          <a:bodyPr/>
          <a:lstStyle/>
          <a:p>
            <a:pPr eaLnBrk="0" hangingPunct="0">
              <a:defRPr/>
            </a:pPr>
            <a:endParaRPr lang="en-US" sz="1800" dirty="0">
              <a:cs typeface="+mn-cs"/>
            </a:endParaRPr>
          </a:p>
        </p:txBody>
      </p:sp>
      <p:grpSp>
        <p:nvGrpSpPr>
          <p:cNvPr id="1027" name="Group 77"/>
          <p:cNvGrpSpPr>
            <a:grpSpLocks/>
          </p:cNvGrpSpPr>
          <p:nvPr/>
        </p:nvGrpSpPr>
        <p:grpSpPr bwMode="auto">
          <a:xfrm>
            <a:off x="4234" y="4267200"/>
            <a:ext cx="12187767" cy="2590800"/>
            <a:chOff x="2" y="2688"/>
            <a:chExt cx="5758" cy="1632"/>
          </a:xfrm>
        </p:grpSpPr>
        <p:sp>
          <p:nvSpPr>
            <p:cNvPr id="1033" name="Freeform 3"/>
            <p:cNvSpPr>
              <a:spLocks/>
            </p:cNvSpPr>
            <p:nvPr/>
          </p:nvSpPr>
          <p:spPr bwMode="hidden">
            <a:xfrm>
              <a:off x="2" y="2688"/>
              <a:ext cx="5758" cy="1632"/>
            </a:xfrm>
            <a:custGeom>
              <a:avLst/>
              <a:gdLst>
                <a:gd name="T0" fmla="*/ 5776 w 5740"/>
                <a:gd name="T1" fmla="*/ 617 h 4316"/>
                <a:gd name="T2" fmla="*/ 0 w 5740"/>
                <a:gd name="T3" fmla="*/ 617 h 4316"/>
                <a:gd name="T4" fmla="*/ 0 w 5740"/>
                <a:gd name="T5" fmla="*/ 0 h 4316"/>
                <a:gd name="T6" fmla="*/ 5776 w 5740"/>
                <a:gd name="T7" fmla="*/ 0 h 4316"/>
                <a:gd name="T8" fmla="*/ 5776 w 5740"/>
                <a:gd name="T9" fmla="*/ 617 h 4316"/>
                <a:gd name="T10" fmla="*/ 5776 w 5740"/>
                <a:gd name="T11" fmla="*/ 617 h 431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4316">
                  <a:moveTo>
                    <a:pt x="5740" y="4316"/>
                  </a:moveTo>
                  <a:lnTo>
                    <a:pt x="0" y="4316"/>
                  </a:lnTo>
                  <a:lnTo>
                    <a:pt x="0" y="0"/>
                  </a:lnTo>
                  <a:lnTo>
                    <a:pt x="5740" y="0"/>
                  </a:lnTo>
                  <a:lnTo>
                    <a:pt x="5740" y="4316"/>
                  </a:lnTo>
                  <a:close/>
                </a:path>
              </a:pathLst>
            </a:custGeom>
            <a:gradFill rotWithShape="0">
              <a:gsLst>
                <a:gs pos="0">
                  <a:schemeClr val="bg1"/>
                </a:gs>
                <a:gs pos="100000">
                  <a:schemeClr val="accent2"/>
                </a:gs>
              </a:gsLst>
              <a:lin ang="5400000" scaled="1"/>
            </a:gradFill>
            <a:ln w="9525">
              <a:noFill/>
              <a:round/>
              <a:headEnd/>
              <a:tailEnd/>
            </a:ln>
          </p:spPr>
          <p:txBody>
            <a:bodyPr/>
            <a:lstStyle/>
            <a:p>
              <a:pPr>
                <a:defRPr/>
              </a:pPr>
              <a:endParaRPr lang="en-US" sz="1800" dirty="0"/>
            </a:p>
          </p:txBody>
        </p:sp>
        <p:grpSp>
          <p:nvGrpSpPr>
            <p:cNvPr id="1034" name="Group 74"/>
            <p:cNvGrpSpPr>
              <a:grpSpLocks/>
            </p:cNvGrpSpPr>
            <p:nvPr userDrawn="1"/>
          </p:nvGrpSpPr>
          <p:grpSpPr bwMode="auto">
            <a:xfrm>
              <a:off x="3528" y="3715"/>
              <a:ext cx="792" cy="521"/>
              <a:chOff x="3527" y="3715"/>
              <a:chExt cx="792" cy="521"/>
            </a:xfrm>
          </p:grpSpPr>
          <p:sp>
            <p:nvSpPr>
              <p:cNvPr id="373774" name="Oval 14"/>
              <p:cNvSpPr>
                <a:spLocks noChangeArrowheads="1"/>
              </p:cNvSpPr>
              <p:nvPr/>
            </p:nvSpPr>
            <p:spPr bwMode="hidden">
              <a:xfrm>
                <a:off x="3686" y="3810"/>
                <a:ext cx="532" cy="327"/>
              </a:xfrm>
              <a:prstGeom prst="ellipse">
                <a:avLst/>
              </a:prstGeom>
              <a:gradFill rotWithShape="0">
                <a:gsLst>
                  <a:gs pos="0">
                    <a:schemeClr val="accent2"/>
                  </a:gs>
                  <a:gs pos="100000">
                    <a:schemeClr val="accent2">
                      <a:gamma/>
                      <a:shade val="90980"/>
                      <a:invGamma/>
                    </a:schemeClr>
                  </a:gs>
                </a:gsLst>
                <a:path path="shape">
                  <a:fillToRect l="50000" t="50000" r="50000" b="50000"/>
                </a:path>
              </a:gradFill>
              <a:ln w="9525">
                <a:noFill/>
                <a:round/>
                <a:headEnd/>
                <a:tailEnd/>
              </a:ln>
              <a:effectLst/>
            </p:spPr>
            <p:txBody>
              <a:bodyPr/>
              <a:lstStyle/>
              <a:p>
                <a:pPr eaLnBrk="0" hangingPunct="0">
                  <a:defRPr/>
                </a:pPr>
                <a:endParaRPr lang="en-US" sz="1800" dirty="0">
                  <a:cs typeface="+mn-cs"/>
                </a:endParaRPr>
              </a:p>
            </p:txBody>
          </p:sp>
          <p:sp>
            <p:nvSpPr>
              <p:cNvPr id="373775" name="Oval 15"/>
              <p:cNvSpPr>
                <a:spLocks noChangeArrowheads="1"/>
              </p:cNvSpPr>
              <p:nvPr/>
            </p:nvSpPr>
            <p:spPr bwMode="hidden">
              <a:xfrm>
                <a:off x="3726" y="3840"/>
                <a:ext cx="452" cy="275"/>
              </a:xfrm>
              <a:prstGeom prst="ellipse">
                <a:avLst/>
              </a:prstGeom>
              <a:gradFill rotWithShape="0">
                <a:gsLst>
                  <a:gs pos="0">
                    <a:schemeClr val="accent2">
                      <a:gamma/>
                      <a:shade val="90980"/>
                      <a:invGamma/>
                    </a:schemeClr>
                  </a:gs>
                  <a:gs pos="100000">
                    <a:schemeClr val="accent2"/>
                  </a:gs>
                </a:gsLst>
                <a:lin ang="5400000" scaled="1"/>
              </a:gradFill>
              <a:ln w="9525">
                <a:noFill/>
                <a:round/>
                <a:headEnd/>
                <a:tailEnd/>
              </a:ln>
              <a:effectLst/>
            </p:spPr>
            <p:txBody>
              <a:bodyPr/>
              <a:lstStyle/>
              <a:p>
                <a:pPr eaLnBrk="0" hangingPunct="0">
                  <a:defRPr/>
                </a:pPr>
                <a:endParaRPr lang="en-US" sz="1800" dirty="0">
                  <a:cs typeface="+mn-cs"/>
                </a:endParaRPr>
              </a:p>
            </p:txBody>
          </p:sp>
          <p:sp>
            <p:nvSpPr>
              <p:cNvPr id="373776" name="Oval 16"/>
              <p:cNvSpPr>
                <a:spLocks noChangeArrowheads="1"/>
              </p:cNvSpPr>
              <p:nvPr/>
            </p:nvSpPr>
            <p:spPr bwMode="hidden">
              <a:xfrm>
                <a:off x="3782" y="3872"/>
                <a:ext cx="344" cy="207"/>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pPr eaLnBrk="0" hangingPunct="0">
                  <a:defRPr/>
                </a:pPr>
                <a:endParaRPr lang="en-US" sz="1800" dirty="0">
                  <a:cs typeface="+mn-cs"/>
                </a:endParaRPr>
              </a:p>
            </p:txBody>
          </p:sp>
          <p:sp>
            <p:nvSpPr>
              <p:cNvPr id="373777" name="Oval 17"/>
              <p:cNvSpPr>
                <a:spLocks noChangeArrowheads="1"/>
              </p:cNvSpPr>
              <p:nvPr/>
            </p:nvSpPr>
            <p:spPr bwMode="hidden">
              <a:xfrm>
                <a:off x="3822" y="3896"/>
                <a:ext cx="262" cy="159"/>
              </a:xfrm>
              <a:prstGeom prst="ellipse">
                <a:avLst/>
              </a:prstGeom>
              <a:gradFill rotWithShape="0">
                <a:gsLst>
                  <a:gs pos="0">
                    <a:schemeClr val="accent2">
                      <a:gamma/>
                      <a:shade val="96863"/>
                      <a:invGamma/>
                    </a:schemeClr>
                  </a:gs>
                  <a:gs pos="100000">
                    <a:schemeClr val="accent2"/>
                  </a:gs>
                </a:gsLst>
                <a:lin ang="5400000" scaled="1"/>
              </a:gradFill>
              <a:ln w="9525">
                <a:noFill/>
                <a:round/>
                <a:headEnd/>
                <a:tailEnd/>
              </a:ln>
              <a:effectLst/>
            </p:spPr>
            <p:txBody>
              <a:bodyPr/>
              <a:lstStyle/>
              <a:p>
                <a:pPr eaLnBrk="0" hangingPunct="0">
                  <a:defRPr/>
                </a:pPr>
                <a:endParaRPr lang="en-US" sz="1800" dirty="0">
                  <a:cs typeface="+mn-cs"/>
                </a:endParaRPr>
              </a:p>
            </p:txBody>
          </p:sp>
          <p:sp>
            <p:nvSpPr>
              <p:cNvPr id="373778" name="Oval 18"/>
              <p:cNvSpPr>
                <a:spLocks noChangeArrowheads="1"/>
              </p:cNvSpPr>
              <p:nvPr/>
            </p:nvSpPr>
            <p:spPr bwMode="hidden">
              <a:xfrm>
                <a:off x="3856" y="3922"/>
                <a:ext cx="192" cy="107"/>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pPr eaLnBrk="0" hangingPunct="0">
                  <a:defRPr/>
                </a:pPr>
                <a:endParaRPr lang="en-US" sz="1800" dirty="0">
                  <a:cs typeface="+mn-cs"/>
                </a:endParaRPr>
              </a:p>
            </p:txBody>
          </p:sp>
          <p:sp>
            <p:nvSpPr>
              <p:cNvPr id="373779" name="Freeform 19"/>
              <p:cNvSpPr>
                <a:spLocks/>
              </p:cNvSpPr>
              <p:nvPr/>
            </p:nvSpPr>
            <p:spPr bwMode="hidden">
              <a:xfrm>
                <a:off x="3575" y="3715"/>
                <a:ext cx="383" cy="161"/>
              </a:xfrm>
              <a:custGeom>
                <a:avLst/>
                <a:gdLst/>
                <a:ahLst/>
                <a:cxnLst>
                  <a:cxn ang="0">
                    <a:pos x="376" y="12"/>
                  </a:cxn>
                  <a:cxn ang="0">
                    <a:pos x="257" y="24"/>
                  </a:cxn>
                  <a:cxn ang="0">
                    <a:pos x="149" y="54"/>
                  </a:cxn>
                  <a:cxn ang="0">
                    <a:pos x="101" y="77"/>
                  </a:cxn>
                  <a:cxn ang="0">
                    <a:pos x="59" y="101"/>
                  </a:cxn>
                  <a:cxn ang="0">
                    <a:pos x="24" y="131"/>
                  </a:cxn>
                  <a:cxn ang="0">
                    <a:pos x="0" y="161"/>
                  </a:cxn>
                  <a:cxn ang="0">
                    <a:pos x="0" y="137"/>
                  </a:cxn>
                  <a:cxn ang="0">
                    <a:pos x="29" y="107"/>
                  </a:cxn>
                  <a:cxn ang="0">
                    <a:pos x="65" y="83"/>
                  </a:cxn>
                  <a:cxn ang="0">
                    <a:pos x="155" y="36"/>
                  </a:cxn>
                  <a:cxn ang="0">
                    <a:pos x="257" y="12"/>
                  </a:cxn>
                  <a:cxn ang="0">
                    <a:pos x="376" y="0"/>
                  </a:cxn>
                  <a:cxn ang="0">
                    <a:pos x="376" y="0"/>
                  </a:cxn>
                  <a:cxn ang="0">
                    <a:pos x="382" y="0"/>
                  </a:cxn>
                  <a:cxn ang="0">
                    <a:pos x="382" y="12"/>
                  </a:cxn>
                  <a:cxn ang="0">
                    <a:pos x="376" y="12"/>
                  </a:cxn>
                  <a:cxn ang="0">
                    <a:pos x="376" y="12"/>
                  </a:cxn>
                  <a:cxn ang="0">
                    <a:pos x="376" y="12"/>
                  </a:cxn>
                </a:cxnLst>
                <a:rect l="0" t="0" r="r" b="b"/>
                <a:pathLst>
                  <a:path w="382" h="161">
                    <a:moveTo>
                      <a:pt x="376" y="12"/>
                    </a:moveTo>
                    <a:lnTo>
                      <a:pt x="257" y="24"/>
                    </a:lnTo>
                    <a:lnTo>
                      <a:pt x="149" y="54"/>
                    </a:lnTo>
                    <a:lnTo>
                      <a:pt x="101" y="77"/>
                    </a:lnTo>
                    <a:lnTo>
                      <a:pt x="59" y="101"/>
                    </a:lnTo>
                    <a:lnTo>
                      <a:pt x="24" y="131"/>
                    </a:lnTo>
                    <a:lnTo>
                      <a:pt x="0" y="161"/>
                    </a:lnTo>
                    <a:lnTo>
                      <a:pt x="0" y="137"/>
                    </a:lnTo>
                    <a:lnTo>
                      <a:pt x="29" y="107"/>
                    </a:lnTo>
                    <a:lnTo>
                      <a:pt x="65" y="83"/>
                    </a:lnTo>
                    <a:lnTo>
                      <a:pt x="155" y="36"/>
                    </a:lnTo>
                    <a:lnTo>
                      <a:pt x="257" y="12"/>
                    </a:lnTo>
                    <a:lnTo>
                      <a:pt x="376" y="0"/>
                    </a:lnTo>
                    <a:lnTo>
                      <a:pt x="376" y="0"/>
                    </a:lnTo>
                    <a:lnTo>
                      <a:pt x="382" y="0"/>
                    </a:lnTo>
                    <a:lnTo>
                      <a:pt x="382" y="12"/>
                    </a:lnTo>
                    <a:lnTo>
                      <a:pt x="376" y="12"/>
                    </a:lnTo>
                    <a:lnTo>
                      <a:pt x="376" y="12"/>
                    </a:lnTo>
                    <a:lnTo>
                      <a:pt x="376" y="12"/>
                    </a:lnTo>
                    <a:close/>
                  </a:path>
                </a:pathLst>
              </a:custGeom>
              <a:gradFill rotWithShape="0">
                <a:gsLst>
                  <a:gs pos="0">
                    <a:schemeClr val="accent2">
                      <a:gamma/>
                      <a:shade val="94118"/>
                      <a:invGamma/>
                    </a:schemeClr>
                  </a:gs>
                  <a:gs pos="100000">
                    <a:schemeClr val="accent2"/>
                  </a:gs>
                </a:gsLst>
                <a:lin ang="5400000" scaled="1"/>
              </a:gradFill>
              <a:ln w="9525">
                <a:noFill/>
                <a:round/>
                <a:headEnd/>
                <a:tailEnd/>
              </a:ln>
            </p:spPr>
            <p:txBody>
              <a:bodyPr/>
              <a:lstStyle/>
              <a:p>
                <a:pPr eaLnBrk="0" hangingPunct="0">
                  <a:defRPr/>
                </a:pPr>
                <a:endParaRPr lang="en-US" sz="1800" dirty="0">
                  <a:cs typeface="+mn-cs"/>
                </a:endParaRPr>
              </a:p>
            </p:txBody>
          </p:sp>
          <p:sp>
            <p:nvSpPr>
              <p:cNvPr id="373780" name="Freeform 20"/>
              <p:cNvSpPr>
                <a:spLocks/>
              </p:cNvSpPr>
              <p:nvPr/>
            </p:nvSpPr>
            <p:spPr bwMode="hidden">
              <a:xfrm>
                <a:off x="3695" y="4170"/>
                <a:ext cx="444" cy="66"/>
              </a:xfrm>
              <a:custGeom>
                <a:avLst/>
                <a:gdLst/>
                <a:ahLst/>
                <a:cxnLst>
                  <a:cxn ang="0">
                    <a:pos x="257" y="54"/>
                  </a:cxn>
                  <a:cxn ang="0">
                    <a:pos x="353" y="48"/>
                  </a:cxn>
                  <a:cxn ang="0">
                    <a:pos x="443" y="24"/>
                  </a:cxn>
                  <a:cxn ang="0">
                    <a:pos x="443" y="36"/>
                  </a:cxn>
                  <a:cxn ang="0">
                    <a:pos x="353" y="60"/>
                  </a:cxn>
                  <a:cxn ang="0">
                    <a:pos x="257" y="66"/>
                  </a:cxn>
                  <a:cxn ang="0">
                    <a:pos x="186" y="60"/>
                  </a:cxn>
                  <a:cxn ang="0">
                    <a:pos x="120" y="48"/>
                  </a:cxn>
                  <a:cxn ang="0">
                    <a:pos x="60" y="36"/>
                  </a:cxn>
                  <a:cxn ang="0">
                    <a:pos x="0" y="12"/>
                  </a:cxn>
                  <a:cxn ang="0">
                    <a:pos x="0" y="0"/>
                  </a:cxn>
                  <a:cxn ang="0">
                    <a:pos x="54" y="24"/>
                  </a:cxn>
                  <a:cxn ang="0">
                    <a:pos x="120" y="36"/>
                  </a:cxn>
                  <a:cxn ang="0">
                    <a:pos x="186" y="48"/>
                  </a:cxn>
                  <a:cxn ang="0">
                    <a:pos x="257" y="54"/>
                  </a:cxn>
                  <a:cxn ang="0">
                    <a:pos x="257" y="54"/>
                  </a:cxn>
                </a:cxnLst>
                <a:rect l="0" t="0" r="r" b="b"/>
                <a:pathLst>
                  <a:path w="443" h="66">
                    <a:moveTo>
                      <a:pt x="257" y="54"/>
                    </a:moveTo>
                    <a:lnTo>
                      <a:pt x="353" y="48"/>
                    </a:lnTo>
                    <a:lnTo>
                      <a:pt x="443" y="24"/>
                    </a:lnTo>
                    <a:lnTo>
                      <a:pt x="443" y="36"/>
                    </a:lnTo>
                    <a:lnTo>
                      <a:pt x="353" y="60"/>
                    </a:lnTo>
                    <a:lnTo>
                      <a:pt x="257" y="66"/>
                    </a:lnTo>
                    <a:lnTo>
                      <a:pt x="186" y="60"/>
                    </a:lnTo>
                    <a:lnTo>
                      <a:pt x="120" y="48"/>
                    </a:lnTo>
                    <a:lnTo>
                      <a:pt x="60" y="36"/>
                    </a:lnTo>
                    <a:lnTo>
                      <a:pt x="0" y="12"/>
                    </a:lnTo>
                    <a:lnTo>
                      <a:pt x="0" y="0"/>
                    </a:lnTo>
                    <a:lnTo>
                      <a:pt x="54" y="24"/>
                    </a:lnTo>
                    <a:lnTo>
                      <a:pt x="120" y="36"/>
                    </a:lnTo>
                    <a:lnTo>
                      <a:pt x="186" y="48"/>
                    </a:lnTo>
                    <a:lnTo>
                      <a:pt x="257" y="54"/>
                    </a:lnTo>
                    <a:lnTo>
                      <a:pt x="257" y="54"/>
                    </a:lnTo>
                    <a:close/>
                  </a:path>
                </a:pathLst>
              </a:custGeom>
              <a:gradFill rotWithShape="0">
                <a:gsLst>
                  <a:gs pos="0">
                    <a:schemeClr val="accent2">
                      <a:gamma/>
                      <a:shade val="84706"/>
                      <a:invGamma/>
                    </a:schemeClr>
                  </a:gs>
                  <a:gs pos="100000">
                    <a:schemeClr val="accent2"/>
                  </a:gs>
                </a:gsLst>
                <a:lin ang="18900000" scaled="1"/>
              </a:gradFill>
              <a:ln w="9525">
                <a:noFill/>
                <a:round/>
                <a:headEnd/>
                <a:tailEnd/>
              </a:ln>
            </p:spPr>
            <p:txBody>
              <a:bodyPr/>
              <a:lstStyle/>
              <a:p>
                <a:pPr eaLnBrk="0" hangingPunct="0">
                  <a:defRPr/>
                </a:pPr>
                <a:endParaRPr lang="en-US" sz="1800" dirty="0">
                  <a:cs typeface="+mn-cs"/>
                </a:endParaRPr>
              </a:p>
            </p:txBody>
          </p:sp>
          <p:sp>
            <p:nvSpPr>
              <p:cNvPr id="373781" name="Freeform 21"/>
              <p:cNvSpPr>
                <a:spLocks/>
              </p:cNvSpPr>
              <p:nvPr/>
            </p:nvSpPr>
            <p:spPr bwMode="hidden">
              <a:xfrm>
                <a:off x="3527" y="3906"/>
                <a:ext cx="89" cy="216"/>
              </a:xfrm>
              <a:custGeom>
                <a:avLst/>
                <a:gdLst/>
                <a:ahLst/>
                <a:cxnLst>
                  <a:cxn ang="0">
                    <a:pos x="12" y="66"/>
                  </a:cxn>
                  <a:cxn ang="0">
                    <a:pos x="18" y="108"/>
                  </a:cxn>
                  <a:cxn ang="0">
                    <a:pos x="36" y="144"/>
                  </a:cxn>
                  <a:cxn ang="0">
                    <a:pos x="60" y="180"/>
                  </a:cxn>
                  <a:cxn ang="0">
                    <a:pos x="89" y="216"/>
                  </a:cxn>
                  <a:cxn ang="0">
                    <a:pos x="72" y="216"/>
                  </a:cxn>
                  <a:cxn ang="0">
                    <a:pos x="42" y="180"/>
                  </a:cxn>
                  <a:cxn ang="0">
                    <a:pos x="18" y="144"/>
                  </a:cxn>
                  <a:cxn ang="0">
                    <a:pos x="6" y="108"/>
                  </a:cxn>
                  <a:cxn ang="0">
                    <a:pos x="0" y="66"/>
                  </a:cxn>
                  <a:cxn ang="0">
                    <a:pos x="0" y="30"/>
                  </a:cxn>
                  <a:cxn ang="0">
                    <a:pos x="12" y="0"/>
                  </a:cxn>
                  <a:cxn ang="0">
                    <a:pos x="30" y="0"/>
                  </a:cxn>
                  <a:cxn ang="0">
                    <a:pos x="18" y="30"/>
                  </a:cxn>
                  <a:cxn ang="0">
                    <a:pos x="12" y="66"/>
                  </a:cxn>
                  <a:cxn ang="0">
                    <a:pos x="12" y="66"/>
                  </a:cxn>
                </a:cxnLst>
                <a:rect l="0" t="0" r="r" b="b"/>
                <a:pathLst>
                  <a:path w="89" h="216">
                    <a:moveTo>
                      <a:pt x="12" y="66"/>
                    </a:moveTo>
                    <a:lnTo>
                      <a:pt x="18" y="108"/>
                    </a:lnTo>
                    <a:lnTo>
                      <a:pt x="36" y="144"/>
                    </a:lnTo>
                    <a:lnTo>
                      <a:pt x="60" y="180"/>
                    </a:lnTo>
                    <a:lnTo>
                      <a:pt x="89" y="216"/>
                    </a:lnTo>
                    <a:lnTo>
                      <a:pt x="72" y="216"/>
                    </a:lnTo>
                    <a:lnTo>
                      <a:pt x="42" y="180"/>
                    </a:lnTo>
                    <a:lnTo>
                      <a:pt x="18" y="144"/>
                    </a:lnTo>
                    <a:lnTo>
                      <a:pt x="6" y="108"/>
                    </a:lnTo>
                    <a:lnTo>
                      <a:pt x="0" y="66"/>
                    </a:lnTo>
                    <a:lnTo>
                      <a:pt x="0" y="30"/>
                    </a:lnTo>
                    <a:lnTo>
                      <a:pt x="12" y="0"/>
                    </a:lnTo>
                    <a:lnTo>
                      <a:pt x="30" y="0"/>
                    </a:lnTo>
                    <a:lnTo>
                      <a:pt x="18" y="30"/>
                    </a:lnTo>
                    <a:lnTo>
                      <a:pt x="12" y="66"/>
                    </a:lnTo>
                    <a:lnTo>
                      <a:pt x="12" y="66"/>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pPr eaLnBrk="0" hangingPunct="0">
                  <a:defRPr/>
                </a:pPr>
                <a:endParaRPr lang="en-US" sz="1800" dirty="0">
                  <a:cs typeface="+mn-cs"/>
                </a:endParaRPr>
              </a:p>
            </p:txBody>
          </p:sp>
          <p:sp>
            <p:nvSpPr>
              <p:cNvPr id="373782" name="Freeform 22"/>
              <p:cNvSpPr>
                <a:spLocks/>
              </p:cNvSpPr>
              <p:nvPr/>
            </p:nvSpPr>
            <p:spPr bwMode="hidden">
              <a:xfrm>
                <a:off x="3569" y="3745"/>
                <a:ext cx="750" cy="461"/>
              </a:xfrm>
              <a:custGeom>
                <a:avLst/>
                <a:gdLst/>
                <a:ahLst/>
                <a:cxnLst>
                  <a:cxn ang="0">
                    <a:pos x="382" y="443"/>
                  </a:cxn>
                  <a:cxn ang="0">
                    <a:pos x="311" y="437"/>
                  </a:cxn>
                  <a:cxn ang="0">
                    <a:pos x="245" y="425"/>
                  </a:cxn>
                  <a:cxn ang="0">
                    <a:pos x="185" y="407"/>
                  </a:cxn>
                  <a:cxn ang="0">
                    <a:pos x="131" y="383"/>
                  </a:cxn>
                  <a:cxn ang="0">
                    <a:pos x="83" y="347"/>
                  </a:cxn>
                  <a:cxn ang="0">
                    <a:pos x="53" y="311"/>
                  </a:cxn>
                  <a:cxn ang="0">
                    <a:pos x="30" y="269"/>
                  </a:cxn>
                  <a:cxn ang="0">
                    <a:pos x="24" y="227"/>
                  </a:cxn>
                  <a:cxn ang="0">
                    <a:pos x="30" y="185"/>
                  </a:cxn>
                  <a:cxn ang="0">
                    <a:pos x="53" y="143"/>
                  </a:cxn>
                  <a:cxn ang="0">
                    <a:pos x="83" y="107"/>
                  </a:cxn>
                  <a:cxn ang="0">
                    <a:pos x="131" y="77"/>
                  </a:cxn>
                  <a:cxn ang="0">
                    <a:pos x="185" y="47"/>
                  </a:cxn>
                  <a:cxn ang="0">
                    <a:pos x="245" y="30"/>
                  </a:cxn>
                  <a:cxn ang="0">
                    <a:pos x="311" y="18"/>
                  </a:cxn>
                  <a:cxn ang="0">
                    <a:pos x="382" y="12"/>
                  </a:cxn>
                  <a:cxn ang="0">
                    <a:pos x="478" y="18"/>
                  </a:cxn>
                  <a:cxn ang="0">
                    <a:pos x="562" y="41"/>
                  </a:cxn>
                  <a:cxn ang="0">
                    <a:pos x="562" y="36"/>
                  </a:cxn>
                  <a:cxn ang="0">
                    <a:pos x="562" y="30"/>
                  </a:cxn>
                  <a:cxn ang="0">
                    <a:pos x="478" y="6"/>
                  </a:cxn>
                  <a:cxn ang="0">
                    <a:pos x="382" y="0"/>
                  </a:cxn>
                  <a:cxn ang="0">
                    <a:pos x="305" y="6"/>
                  </a:cxn>
                  <a:cxn ang="0">
                    <a:pos x="233" y="18"/>
                  </a:cxn>
                  <a:cxn ang="0">
                    <a:pos x="167" y="41"/>
                  </a:cxn>
                  <a:cxn ang="0">
                    <a:pos x="113" y="65"/>
                  </a:cxn>
                  <a:cxn ang="0">
                    <a:pos x="65" y="101"/>
                  </a:cxn>
                  <a:cxn ang="0">
                    <a:pos x="30" y="137"/>
                  </a:cxn>
                  <a:cxn ang="0">
                    <a:pos x="6" y="179"/>
                  </a:cxn>
                  <a:cxn ang="0">
                    <a:pos x="0" y="227"/>
                  </a:cxn>
                  <a:cxn ang="0">
                    <a:pos x="6" y="275"/>
                  </a:cxn>
                  <a:cxn ang="0">
                    <a:pos x="30" y="317"/>
                  </a:cxn>
                  <a:cxn ang="0">
                    <a:pos x="65" y="359"/>
                  </a:cxn>
                  <a:cxn ang="0">
                    <a:pos x="113" y="395"/>
                  </a:cxn>
                  <a:cxn ang="0">
                    <a:pos x="167" y="419"/>
                  </a:cxn>
                  <a:cxn ang="0">
                    <a:pos x="233" y="443"/>
                  </a:cxn>
                  <a:cxn ang="0">
                    <a:pos x="305" y="455"/>
                  </a:cxn>
                  <a:cxn ang="0">
                    <a:pos x="382" y="461"/>
                  </a:cxn>
                  <a:cxn ang="0">
                    <a:pos x="448" y="455"/>
                  </a:cxn>
                  <a:cxn ang="0">
                    <a:pos x="508" y="449"/>
                  </a:cxn>
                  <a:cxn ang="0">
                    <a:pos x="609" y="413"/>
                  </a:cxn>
                  <a:cxn ang="0">
                    <a:pos x="657" y="389"/>
                  </a:cxn>
                  <a:cxn ang="0">
                    <a:pos x="693" y="359"/>
                  </a:cxn>
                  <a:cxn ang="0">
                    <a:pos x="723" y="329"/>
                  </a:cxn>
                  <a:cxn ang="0">
                    <a:pos x="747" y="293"/>
                  </a:cxn>
                  <a:cxn ang="0">
                    <a:pos x="741" y="287"/>
                  </a:cxn>
                  <a:cxn ang="0">
                    <a:pos x="729" y="281"/>
                  </a:cxn>
                  <a:cxn ang="0">
                    <a:pos x="711" y="317"/>
                  </a:cxn>
                  <a:cxn ang="0">
                    <a:pos x="681" y="347"/>
                  </a:cxn>
                  <a:cxn ang="0">
                    <a:pos x="645" y="377"/>
                  </a:cxn>
                  <a:cxn ang="0">
                    <a:pos x="604" y="401"/>
                  </a:cxn>
                  <a:cxn ang="0">
                    <a:pos x="502" y="431"/>
                  </a:cxn>
                  <a:cxn ang="0">
                    <a:pos x="442" y="443"/>
                  </a:cxn>
                  <a:cxn ang="0">
                    <a:pos x="382" y="443"/>
                  </a:cxn>
                  <a:cxn ang="0">
                    <a:pos x="382" y="443"/>
                  </a:cxn>
                </a:cxnLst>
                <a:rect l="0" t="0" r="r" b="b"/>
                <a:pathLst>
                  <a:path w="747" h="461">
                    <a:moveTo>
                      <a:pt x="382" y="443"/>
                    </a:moveTo>
                    <a:lnTo>
                      <a:pt x="311" y="437"/>
                    </a:lnTo>
                    <a:lnTo>
                      <a:pt x="245" y="425"/>
                    </a:lnTo>
                    <a:lnTo>
                      <a:pt x="185" y="407"/>
                    </a:lnTo>
                    <a:lnTo>
                      <a:pt x="131" y="383"/>
                    </a:lnTo>
                    <a:lnTo>
                      <a:pt x="83" y="347"/>
                    </a:lnTo>
                    <a:lnTo>
                      <a:pt x="53" y="311"/>
                    </a:lnTo>
                    <a:lnTo>
                      <a:pt x="30" y="269"/>
                    </a:lnTo>
                    <a:lnTo>
                      <a:pt x="24" y="227"/>
                    </a:lnTo>
                    <a:lnTo>
                      <a:pt x="30" y="185"/>
                    </a:lnTo>
                    <a:lnTo>
                      <a:pt x="53" y="143"/>
                    </a:lnTo>
                    <a:lnTo>
                      <a:pt x="83" y="107"/>
                    </a:lnTo>
                    <a:lnTo>
                      <a:pt x="131" y="77"/>
                    </a:lnTo>
                    <a:lnTo>
                      <a:pt x="185" y="47"/>
                    </a:lnTo>
                    <a:lnTo>
                      <a:pt x="245" y="30"/>
                    </a:lnTo>
                    <a:lnTo>
                      <a:pt x="311" y="18"/>
                    </a:lnTo>
                    <a:lnTo>
                      <a:pt x="382" y="12"/>
                    </a:lnTo>
                    <a:lnTo>
                      <a:pt x="478" y="18"/>
                    </a:lnTo>
                    <a:lnTo>
                      <a:pt x="562" y="41"/>
                    </a:lnTo>
                    <a:lnTo>
                      <a:pt x="562" y="36"/>
                    </a:lnTo>
                    <a:lnTo>
                      <a:pt x="562" y="30"/>
                    </a:lnTo>
                    <a:lnTo>
                      <a:pt x="478" y="6"/>
                    </a:lnTo>
                    <a:lnTo>
                      <a:pt x="382" y="0"/>
                    </a:lnTo>
                    <a:lnTo>
                      <a:pt x="305" y="6"/>
                    </a:lnTo>
                    <a:lnTo>
                      <a:pt x="233" y="18"/>
                    </a:lnTo>
                    <a:lnTo>
                      <a:pt x="167" y="41"/>
                    </a:lnTo>
                    <a:lnTo>
                      <a:pt x="113" y="65"/>
                    </a:lnTo>
                    <a:lnTo>
                      <a:pt x="65" y="101"/>
                    </a:lnTo>
                    <a:lnTo>
                      <a:pt x="30" y="137"/>
                    </a:lnTo>
                    <a:lnTo>
                      <a:pt x="6" y="179"/>
                    </a:lnTo>
                    <a:lnTo>
                      <a:pt x="0" y="227"/>
                    </a:lnTo>
                    <a:lnTo>
                      <a:pt x="6" y="275"/>
                    </a:lnTo>
                    <a:lnTo>
                      <a:pt x="30" y="317"/>
                    </a:lnTo>
                    <a:lnTo>
                      <a:pt x="65" y="359"/>
                    </a:lnTo>
                    <a:lnTo>
                      <a:pt x="113" y="395"/>
                    </a:lnTo>
                    <a:lnTo>
                      <a:pt x="167" y="419"/>
                    </a:lnTo>
                    <a:lnTo>
                      <a:pt x="233" y="443"/>
                    </a:lnTo>
                    <a:lnTo>
                      <a:pt x="305" y="455"/>
                    </a:lnTo>
                    <a:lnTo>
                      <a:pt x="382" y="461"/>
                    </a:lnTo>
                    <a:lnTo>
                      <a:pt x="448" y="455"/>
                    </a:lnTo>
                    <a:lnTo>
                      <a:pt x="508" y="449"/>
                    </a:lnTo>
                    <a:lnTo>
                      <a:pt x="609" y="413"/>
                    </a:lnTo>
                    <a:lnTo>
                      <a:pt x="657" y="389"/>
                    </a:lnTo>
                    <a:lnTo>
                      <a:pt x="693" y="359"/>
                    </a:lnTo>
                    <a:lnTo>
                      <a:pt x="723" y="329"/>
                    </a:lnTo>
                    <a:lnTo>
                      <a:pt x="747" y="293"/>
                    </a:lnTo>
                    <a:lnTo>
                      <a:pt x="741" y="287"/>
                    </a:lnTo>
                    <a:lnTo>
                      <a:pt x="729" y="281"/>
                    </a:lnTo>
                    <a:lnTo>
                      <a:pt x="711" y="317"/>
                    </a:lnTo>
                    <a:lnTo>
                      <a:pt x="681" y="347"/>
                    </a:lnTo>
                    <a:lnTo>
                      <a:pt x="645" y="377"/>
                    </a:lnTo>
                    <a:lnTo>
                      <a:pt x="604" y="401"/>
                    </a:lnTo>
                    <a:lnTo>
                      <a:pt x="502" y="431"/>
                    </a:lnTo>
                    <a:lnTo>
                      <a:pt x="442" y="443"/>
                    </a:lnTo>
                    <a:lnTo>
                      <a:pt x="382" y="443"/>
                    </a:lnTo>
                    <a:lnTo>
                      <a:pt x="382" y="443"/>
                    </a:lnTo>
                    <a:close/>
                  </a:path>
                </a:pathLst>
              </a:custGeom>
              <a:gradFill rotWithShape="0">
                <a:gsLst>
                  <a:gs pos="0">
                    <a:schemeClr val="accent2"/>
                  </a:gs>
                  <a:gs pos="100000">
                    <a:schemeClr val="accent2">
                      <a:gamma/>
                      <a:shade val="90980"/>
                      <a:invGamma/>
                    </a:schemeClr>
                  </a:gs>
                </a:gsLst>
                <a:path path="rect">
                  <a:fillToRect l="50000" t="50000" r="50000" b="50000"/>
                </a:path>
              </a:gradFill>
              <a:ln w="9525">
                <a:noFill/>
                <a:round/>
                <a:headEnd/>
                <a:tailEnd/>
              </a:ln>
            </p:spPr>
            <p:txBody>
              <a:bodyPr/>
              <a:lstStyle/>
              <a:p>
                <a:pPr eaLnBrk="0" hangingPunct="0">
                  <a:defRPr/>
                </a:pPr>
                <a:endParaRPr lang="en-US" sz="1800" dirty="0">
                  <a:cs typeface="+mn-cs"/>
                </a:endParaRPr>
              </a:p>
            </p:txBody>
          </p:sp>
          <p:sp>
            <p:nvSpPr>
              <p:cNvPr id="373783" name="Freeform 23"/>
              <p:cNvSpPr>
                <a:spLocks/>
              </p:cNvSpPr>
              <p:nvPr/>
            </p:nvSpPr>
            <p:spPr bwMode="hidden">
              <a:xfrm>
                <a:off x="4037" y="3721"/>
                <a:ext cx="96" cy="30"/>
              </a:xfrm>
              <a:custGeom>
                <a:avLst/>
                <a:gdLst/>
                <a:ahLst/>
                <a:cxnLst>
                  <a:cxn ang="0">
                    <a:pos x="0" y="0"/>
                  </a:cxn>
                  <a:cxn ang="0">
                    <a:pos x="0" y="12"/>
                  </a:cxn>
                  <a:cxn ang="0">
                    <a:pos x="48" y="18"/>
                  </a:cxn>
                  <a:cxn ang="0">
                    <a:pos x="96" y="30"/>
                  </a:cxn>
                  <a:cxn ang="0">
                    <a:pos x="96" y="24"/>
                  </a:cxn>
                  <a:cxn ang="0">
                    <a:pos x="96" y="18"/>
                  </a:cxn>
                  <a:cxn ang="0">
                    <a:pos x="48" y="12"/>
                  </a:cxn>
                  <a:cxn ang="0">
                    <a:pos x="0" y="0"/>
                  </a:cxn>
                  <a:cxn ang="0">
                    <a:pos x="0" y="0"/>
                  </a:cxn>
                </a:cxnLst>
                <a:rect l="0" t="0" r="r" b="b"/>
                <a:pathLst>
                  <a:path w="96" h="30">
                    <a:moveTo>
                      <a:pt x="0" y="0"/>
                    </a:moveTo>
                    <a:lnTo>
                      <a:pt x="0" y="12"/>
                    </a:lnTo>
                    <a:lnTo>
                      <a:pt x="48" y="18"/>
                    </a:lnTo>
                    <a:lnTo>
                      <a:pt x="96" y="30"/>
                    </a:lnTo>
                    <a:lnTo>
                      <a:pt x="96" y="24"/>
                    </a:lnTo>
                    <a:lnTo>
                      <a:pt x="96" y="18"/>
                    </a:lnTo>
                    <a:lnTo>
                      <a:pt x="48" y="12"/>
                    </a:lnTo>
                    <a:lnTo>
                      <a:pt x="0" y="0"/>
                    </a:lnTo>
                    <a:lnTo>
                      <a:pt x="0" y="0"/>
                    </a:lnTo>
                    <a:close/>
                  </a:path>
                </a:pathLst>
              </a:custGeom>
              <a:gradFill rotWithShape="0">
                <a:gsLst>
                  <a:gs pos="0">
                    <a:schemeClr val="accent2"/>
                  </a:gs>
                  <a:gs pos="100000">
                    <a:schemeClr val="accent2">
                      <a:gamma/>
                      <a:shade val="87843"/>
                      <a:invGamma/>
                    </a:schemeClr>
                  </a:gs>
                </a:gsLst>
                <a:lin ang="0" scaled="1"/>
              </a:gradFill>
              <a:ln w="9525">
                <a:noFill/>
                <a:round/>
                <a:headEnd/>
                <a:tailEnd/>
              </a:ln>
            </p:spPr>
            <p:txBody>
              <a:bodyPr/>
              <a:lstStyle/>
              <a:p>
                <a:pPr eaLnBrk="0" hangingPunct="0">
                  <a:defRPr/>
                </a:pPr>
                <a:endParaRPr lang="en-US" sz="1800" dirty="0">
                  <a:cs typeface="+mn-cs"/>
                </a:endParaRPr>
              </a:p>
            </p:txBody>
          </p:sp>
          <p:sp>
            <p:nvSpPr>
              <p:cNvPr id="373813" name="Oval 53"/>
              <p:cNvSpPr>
                <a:spLocks noChangeArrowheads="1"/>
              </p:cNvSpPr>
              <p:nvPr/>
            </p:nvSpPr>
            <p:spPr bwMode="hidden">
              <a:xfrm>
                <a:off x="3910" y="3948"/>
                <a:ext cx="84" cy="53"/>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pPr eaLnBrk="0" hangingPunct="0">
                  <a:defRPr/>
                </a:pPr>
                <a:endParaRPr lang="en-US" sz="1800" dirty="0">
                  <a:cs typeface="+mn-cs"/>
                </a:endParaRPr>
              </a:p>
            </p:txBody>
          </p:sp>
        </p:grpSp>
        <p:grpSp>
          <p:nvGrpSpPr>
            <p:cNvPr id="1035" name="Group 73"/>
            <p:cNvGrpSpPr>
              <a:grpSpLocks/>
            </p:cNvGrpSpPr>
            <p:nvPr userDrawn="1"/>
          </p:nvGrpSpPr>
          <p:grpSpPr bwMode="auto">
            <a:xfrm>
              <a:off x="1776" y="3631"/>
              <a:ext cx="1626" cy="683"/>
              <a:chOff x="1776" y="3631"/>
              <a:chExt cx="1626" cy="683"/>
            </a:xfrm>
          </p:grpSpPr>
          <p:sp>
            <p:nvSpPr>
              <p:cNvPr id="373766" name="Oval 6"/>
              <p:cNvSpPr>
                <a:spLocks noChangeArrowheads="1"/>
              </p:cNvSpPr>
              <p:nvPr/>
            </p:nvSpPr>
            <p:spPr bwMode="hidden">
              <a:xfrm>
                <a:off x="2268" y="3934"/>
                <a:ext cx="638" cy="377"/>
              </a:xfrm>
              <a:prstGeom prst="ellipse">
                <a:avLst/>
              </a:prstGeom>
              <a:gradFill rotWithShape="0">
                <a:gsLst>
                  <a:gs pos="0">
                    <a:schemeClr val="accent2">
                      <a:gamma/>
                      <a:shade val="87843"/>
                      <a:invGamma/>
                    </a:schemeClr>
                  </a:gs>
                  <a:gs pos="100000">
                    <a:schemeClr val="accent2"/>
                  </a:gs>
                </a:gsLst>
                <a:lin ang="2700000" scaled="1"/>
              </a:gradFill>
              <a:ln w="9525">
                <a:noFill/>
                <a:round/>
                <a:headEnd/>
                <a:tailEnd/>
              </a:ln>
              <a:effectLst/>
            </p:spPr>
            <p:txBody>
              <a:bodyPr/>
              <a:lstStyle/>
              <a:p>
                <a:pPr eaLnBrk="0" hangingPunct="0">
                  <a:defRPr/>
                </a:pPr>
                <a:endParaRPr lang="en-US" sz="1800" dirty="0">
                  <a:cs typeface="+mn-cs"/>
                </a:endParaRPr>
              </a:p>
            </p:txBody>
          </p:sp>
          <p:sp>
            <p:nvSpPr>
              <p:cNvPr id="373767" name="Oval 7"/>
              <p:cNvSpPr>
                <a:spLocks noChangeArrowheads="1"/>
              </p:cNvSpPr>
              <p:nvPr/>
            </p:nvSpPr>
            <p:spPr bwMode="hidden">
              <a:xfrm>
                <a:off x="2314" y="3958"/>
                <a:ext cx="543" cy="332"/>
              </a:xfrm>
              <a:prstGeom prst="ellipse">
                <a:avLst/>
              </a:prstGeom>
              <a:gradFill rotWithShape="0">
                <a:gsLst>
                  <a:gs pos="0">
                    <a:schemeClr val="accent2"/>
                  </a:gs>
                  <a:gs pos="100000">
                    <a:schemeClr val="accent2">
                      <a:gamma/>
                      <a:shade val="87843"/>
                      <a:invGamma/>
                    </a:schemeClr>
                  </a:gs>
                </a:gsLst>
                <a:lin ang="2700000" scaled="1"/>
              </a:gradFill>
              <a:ln w="9525">
                <a:noFill/>
                <a:round/>
                <a:headEnd/>
                <a:tailEnd/>
              </a:ln>
              <a:effectLst/>
            </p:spPr>
            <p:txBody>
              <a:bodyPr/>
              <a:lstStyle/>
              <a:p>
                <a:pPr eaLnBrk="0" hangingPunct="0">
                  <a:defRPr/>
                </a:pPr>
                <a:endParaRPr lang="en-US" sz="1800" dirty="0">
                  <a:cs typeface="+mn-cs"/>
                </a:endParaRPr>
              </a:p>
            </p:txBody>
          </p:sp>
          <p:sp>
            <p:nvSpPr>
              <p:cNvPr id="373768" name="Oval 8"/>
              <p:cNvSpPr>
                <a:spLocks noChangeArrowheads="1"/>
              </p:cNvSpPr>
              <p:nvPr/>
            </p:nvSpPr>
            <p:spPr bwMode="hidden">
              <a:xfrm>
                <a:off x="2341" y="3979"/>
                <a:ext cx="501" cy="299"/>
              </a:xfrm>
              <a:prstGeom prst="ellipse">
                <a:avLst/>
              </a:prstGeom>
              <a:gradFill rotWithShape="0">
                <a:gsLst>
                  <a:gs pos="0">
                    <a:schemeClr val="accent2">
                      <a:gamma/>
                      <a:shade val="90980"/>
                      <a:invGamma/>
                    </a:schemeClr>
                  </a:gs>
                  <a:gs pos="100000">
                    <a:schemeClr val="accent2"/>
                  </a:gs>
                </a:gsLst>
                <a:lin ang="2700000" scaled="1"/>
              </a:gradFill>
              <a:ln w="9525">
                <a:noFill/>
                <a:round/>
                <a:headEnd/>
                <a:tailEnd/>
              </a:ln>
              <a:effectLst/>
            </p:spPr>
            <p:txBody>
              <a:bodyPr/>
              <a:lstStyle/>
              <a:p>
                <a:pPr eaLnBrk="0" hangingPunct="0">
                  <a:defRPr/>
                </a:pPr>
                <a:endParaRPr lang="en-US" sz="1800" dirty="0">
                  <a:cs typeface="+mn-cs"/>
                </a:endParaRPr>
              </a:p>
            </p:txBody>
          </p:sp>
          <p:sp>
            <p:nvSpPr>
              <p:cNvPr id="373769" name="Oval 9"/>
              <p:cNvSpPr>
                <a:spLocks noChangeArrowheads="1"/>
              </p:cNvSpPr>
              <p:nvPr/>
            </p:nvSpPr>
            <p:spPr bwMode="hidden">
              <a:xfrm>
                <a:off x="2368" y="3997"/>
                <a:ext cx="444" cy="258"/>
              </a:xfrm>
              <a:prstGeom prst="ellipse">
                <a:avLst/>
              </a:prstGeom>
              <a:gradFill rotWithShape="0">
                <a:gsLst>
                  <a:gs pos="0">
                    <a:schemeClr val="accent2">
                      <a:gamma/>
                      <a:shade val="87843"/>
                      <a:invGamma/>
                    </a:schemeClr>
                  </a:gs>
                  <a:gs pos="100000">
                    <a:schemeClr val="accent2"/>
                  </a:gs>
                </a:gsLst>
                <a:lin ang="5400000" scaled="1"/>
              </a:gradFill>
              <a:ln w="9525">
                <a:noFill/>
                <a:round/>
                <a:headEnd/>
                <a:tailEnd/>
              </a:ln>
              <a:effectLst/>
            </p:spPr>
            <p:txBody>
              <a:bodyPr/>
              <a:lstStyle/>
              <a:p>
                <a:pPr eaLnBrk="0" hangingPunct="0">
                  <a:defRPr/>
                </a:pPr>
                <a:endParaRPr lang="en-US" sz="1800" dirty="0">
                  <a:cs typeface="+mn-cs"/>
                </a:endParaRPr>
              </a:p>
            </p:txBody>
          </p:sp>
          <p:sp>
            <p:nvSpPr>
              <p:cNvPr id="373770" name="Oval 10"/>
              <p:cNvSpPr>
                <a:spLocks noChangeArrowheads="1"/>
              </p:cNvSpPr>
              <p:nvPr/>
            </p:nvSpPr>
            <p:spPr bwMode="hidden">
              <a:xfrm>
                <a:off x="2385" y="4005"/>
                <a:ext cx="413" cy="240"/>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pPr eaLnBrk="0" hangingPunct="0">
                  <a:defRPr/>
                </a:pPr>
                <a:endParaRPr lang="en-US" sz="1800" dirty="0">
                  <a:cs typeface="+mn-cs"/>
                </a:endParaRPr>
              </a:p>
            </p:txBody>
          </p:sp>
          <p:sp>
            <p:nvSpPr>
              <p:cNvPr id="373771" name="Oval 11"/>
              <p:cNvSpPr>
                <a:spLocks noChangeArrowheads="1"/>
              </p:cNvSpPr>
              <p:nvPr/>
            </p:nvSpPr>
            <p:spPr bwMode="hidden">
              <a:xfrm>
                <a:off x="2437" y="4026"/>
                <a:ext cx="306" cy="192"/>
              </a:xfrm>
              <a:prstGeom prst="ellipse">
                <a:avLst/>
              </a:prstGeom>
              <a:gradFill rotWithShape="0">
                <a:gsLst>
                  <a:gs pos="0">
                    <a:schemeClr val="accent2">
                      <a:gamma/>
                      <a:shade val="87843"/>
                      <a:invGamma/>
                    </a:schemeClr>
                  </a:gs>
                  <a:gs pos="100000">
                    <a:schemeClr val="accent2"/>
                  </a:gs>
                </a:gsLst>
                <a:lin ang="5400000" scaled="1"/>
              </a:gradFill>
              <a:ln w="9525">
                <a:noFill/>
                <a:round/>
                <a:headEnd/>
                <a:tailEnd/>
              </a:ln>
              <a:effectLst/>
            </p:spPr>
            <p:txBody>
              <a:bodyPr/>
              <a:lstStyle/>
              <a:p>
                <a:pPr eaLnBrk="0" hangingPunct="0">
                  <a:defRPr/>
                </a:pPr>
                <a:endParaRPr lang="en-US" sz="1800" dirty="0">
                  <a:cs typeface="+mn-cs"/>
                </a:endParaRPr>
              </a:p>
            </p:txBody>
          </p:sp>
          <p:sp>
            <p:nvSpPr>
              <p:cNvPr id="373772" name="Oval 12"/>
              <p:cNvSpPr>
                <a:spLocks noChangeArrowheads="1"/>
              </p:cNvSpPr>
              <p:nvPr/>
            </p:nvSpPr>
            <p:spPr bwMode="hidden">
              <a:xfrm>
                <a:off x="2476" y="4056"/>
                <a:ext cx="227" cy="135"/>
              </a:xfrm>
              <a:prstGeom prst="ellipse">
                <a:avLst/>
              </a:prstGeom>
              <a:gradFill rotWithShape="0">
                <a:gsLst>
                  <a:gs pos="0">
                    <a:schemeClr val="accent2"/>
                  </a:gs>
                  <a:gs pos="100000">
                    <a:schemeClr val="accent2">
                      <a:gamma/>
                      <a:shade val="90980"/>
                      <a:invGamma/>
                    </a:schemeClr>
                  </a:gs>
                </a:gsLst>
                <a:lin ang="2700000" scaled="1"/>
              </a:gradFill>
              <a:ln w="9525">
                <a:noFill/>
                <a:round/>
                <a:headEnd/>
                <a:tailEnd/>
              </a:ln>
              <a:effectLst/>
            </p:spPr>
            <p:txBody>
              <a:bodyPr/>
              <a:lstStyle/>
              <a:p>
                <a:pPr eaLnBrk="0" hangingPunct="0">
                  <a:defRPr/>
                </a:pPr>
                <a:endParaRPr lang="en-US" sz="1800" dirty="0">
                  <a:cs typeface="+mn-cs"/>
                </a:endParaRPr>
              </a:p>
            </p:txBody>
          </p:sp>
          <p:sp>
            <p:nvSpPr>
              <p:cNvPr id="373773" name="Oval 13"/>
              <p:cNvSpPr>
                <a:spLocks noChangeArrowheads="1"/>
              </p:cNvSpPr>
              <p:nvPr/>
            </p:nvSpPr>
            <p:spPr bwMode="hidden">
              <a:xfrm>
                <a:off x="2542" y="4097"/>
                <a:ext cx="90" cy="60"/>
              </a:xfrm>
              <a:prstGeom prst="ellipse">
                <a:avLst/>
              </a:prstGeom>
              <a:gradFill rotWithShape="0">
                <a:gsLst>
                  <a:gs pos="0">
                    <a:schemeClr val="accent2"/>
                  </a:gs>
                  <a:gs pos="100000">
                    <a:schemeClr val="accent2">
                      <a:gamma/>
                      <a:shade val="90980"/>
                      <a:invGamma/>
                    </a:schemeClr>
                  </a:gs>
                </a:gsLst>
                <a:lin ang="0" scaled="1"/>
              </a:gradFill>
              <a:ln w="9525">
                <a:noFill/>
                <a:round/>
                <a:headEnd/>
                <a:tailEnd/>
              </a:ln>
              <a:effectLst/>
            </p:spPr>
            <p:txBody>
              <a:bodyPr/>
              <a:lstStyle/>
              <a:p>
                <a:pPr eaLnBrk="0" hangingPunct="0">
                  <a:defRPr/>
                </a:pPr>
                <a:endParaRPr lang="en-US" sz="1800" dirty="0">
                  <a:cs typeface="+mn-cs"/>
                </a:endParaRPr>
              </a:p>
            </p:txBody>
          </p:sp>
          <p:sp>
            <p:nvSpPr>
              <p:cNvPr id="373785" name="Freeform 25"/>
              <p:cNvSpPr>
                <a:spLocks/>
              </p:cNvSpPr>
              <p:nvPr/>
            </p:nvSpPr>
            <p:spPr bwMode="hidden">
              <a:xfrm>
                <a:off x="2585" y="3822"/>
                <a:ext cx="449" cy="186"/>
              </a:xfrm>
              <a:custGeom>
                <a:avLst/>
                <a:gdLst/>
                <a:ahLst/>
                <a:cxnLst>
                  <a:cxn ang="0">
                    <a:pos x="6" y="6"/>
                  </a:cxn>
                  <a:cxn ang="0">
                    <a:pos x="78" y="12"/>
                  </a:cxn>
                  <a:cxn ang="0">
                    <a:pos x="150" y="18"/>
                  </a:cxn>
                  <a:cxn ang="0">
                    <a:pos x="215" y="36"/>
                  </a:cxn>
                  <a:cxn ang="0">
                    <a:pos x="275" y="60"/>
                  </a:cxn>
                  <a:cxn ang="0">
                    <a:pos x="329" y="84"/>
                  </a:cxn>
                  <a:cxn ang="0">
                    <a:pos x="377" y="114"/>
                  </a:cxn>
                  <a:cxn ang="0">
                    <a:pos x="419" y="150"/>
                  </a:cxn>
                  <a:cxn ang="0">
                    <a:pos x="448" y="186"/>
                  </a:cxn>
                  <a:cxn ang="0">
                    <a:pos x="448" y="162"/>
                  </a:cxn>
                  <a:cxn ang="0">
                    <a:pos x="413" y="126"/>
                  </a:cxn>
                  <a:cxn ang="0">
                    <a:pos x="371" y="96"/>
                  </a:cxn>
                  <a:cxn ang="0">
                    <a:pos x="323" y="66"/>
                  </a:cxn>
                  <a:cxn ang="0">
                    <a:pos x="269" y="48"/>
                  </a:cxn>
                  <a:cxn ang="0">
                    <a:pos x="144" y="12"/>
                  </a:cxn>
                  <a:cxn ang="0">
                    <a:pos x="78" y="6"/>
                  </a:cxn>
                  <a:cxn ang="0">
                    <a:pos x="6" y="0"/>
                  </a:cxn>
                  <a:cxn ang="0">
                    <a:pos x="0" y="0"/>
                  </a:cxn>
                  <a:cxn ang="0">
                    <a:pos x="0" y="0"/>
                  </a:cxn>
                  <a:cxn ang="0">
                    <a:pos x="0" y="6"/>
                  </a:cxn>
                  <a:cxn ang="0">
                    <a:pos x="0" y="6"/>
                  </a:cxn>
                  <a:cxn ang="0">
                    <a:pos x="6" y="6"/>
                  </a:cxn>
                  <a:cxn ang="0">
                    <a:pos x="6" y="6"/>
                  </a:cxn>
                </a:cxnLst>
                <a:rect l="0" t="0" r="r" b="b"/>
                <a:pathLst>
                  <a:path w="448" h="186">
                    <a:moveTo>
                      <a:pt x="6" y="6"/>
                    </a:moveTo>
                    <a:lnTo>
                      <a:pt x="78" y="12"/>
                    </a:lnTo>
                    <a:lnTo>
                      <a:pt x="150" y="18"/>
                    </a:lnTo>
                    <a:lnTo>
                      <a:pt x="215" y="36"/>
                    </a:lnTo>
                    <a:lnTo>
                      <a:pt x="275" y="60"/>
                    </a:lnTo>
                    <a:lnTo>
                      <a:pt x="329" y="84"/>
                    </a:lnTo>
                    <a:lnTo>
                      <a:pt x="377" y="114"/>
                    </a:lnTo>
                    <a:lnTo>
                      <a:pt x="419" y="150"/>
                    </a:lnTo>
                    <a:lnTo>
                      <a:pt x="448" y="186"/>
                    </a:lnTo>
                    <a:lnTo>
                      <a:pt x="448" y="162"/>
                    </a:lnTo>
                    <a:lnTo>
                      <a:pt x="413" y="126"/>
                    </a:lnTo>
                    <a:lnTo>
                      <a:pt x="371" y="96"/>
                    </a:lnTo>
                    <a:lnTo>
                      <a:pt x="323" y="66"/>
                    </a:lnTo>
                    <a:lnTo>
                      <a:pt x="269" y="48"/>
                    </a:lnTo>
                    <a:lnTo>
                      <a:pt x="144" y="12"/>
                    </a:lnTo>
                    <a:lnTo>
                      <a:pt x="78" y="6"/>
                    </a:lnTo>
                    <a:lnTo>
                      <a:pt x="6" y="0"/>
                    </a:lnTo>
                    <a:lnTo>
                      <a:pt x="0" y="0"/>
                    </a:lnTo>
                    <a:lnTo>
                      <a:pt x="0" y="0"/>
                    </a:lnTo>
                    <a:lnTo>
                      <a:pt x="0" y="6"/>
                    </a:lnTo>
                    <a:lnTo>
                      <a:pt x="0" y="6"/>
                    </a:lnTo>
                    <a:lnTo>
                      <a:pt x="6" y="6"/>
                    </a:lnTo>
                    <a:lnTo>
                      <a:pt x="6" y="6"/>
                    </a:lnTo>
                    <a:close/>
                  </a:path>
                </a:pathLst>
              </a:custGeom>
              <a:gradFill rotWithShape="0">
                <a:gsLst>
                  <a:gs pos="0">
                    <a:schemeClr val="accent2">
                      <a:gamma/>
                      <a:shade val="90980"/>
                      <a:invGamma/>
                    </a:schemeClr>
                  </a:gs>
                  <a:gs pos="100000">
                    <a:schemeClr val="accent2"/>
                  </a:gs>
                </a:gsLst>
                <a:lin ang="5400000" scaled="1"/>
              </a:gradFill>
              <a:ln w="9525">
                <a:noFill/>
                <a:round/>
                <a:headEnd/>
                <a:tailEnd/>
              </a:ln>
            </p:spPr>
            <p:txBody>
              <a:bodyPr/>
              <a:lstStyle/>
              <a:p>
                <a:pPr eaLnBrk="0" hangingPunct="0">
                  <a:defRPr/>
                </a:pPr>
                <a:endParaRPr lang="en-US" sz="1800" dirty="0">
                  <a:cs typeface="+mn-cs"/>
                </a:endParaRPr>
              </a:p>
            </p:txBody>
          </p:sp>
          <p:sp>
            <p:nvSpPr>
              <p:cNvPr id="373786" name="Freeform 26"/>
              <p:cNvSpPr>
                <a:spLocks/>
              </p:cNvSpPr>
              <p:nvPr/>
            </p:nvSpPr>
            <p:spPr bwMode="hidden">
              <a:xfrm>
                <a:off x="2142" y="3852"/>
                <a:ext cx="892" cy="462"/>
              </a:xfrm>
              <a:custGeom>
                <a:avLst/>
                <a:gdLst/>
                <a:ahLst/>
                <a:cxnLst>
                  <a:cxn ang="0">
                    <a:pos x="23" y="276"/>
                  </a:cxn>
                  <a:cxn ang="0">
                    <a:pos x="29" y="222"/>
                  </a:cxn>
                  <a:cxn ang="0">
                    <a:pos x="59" y="174"/>
                  </a:cxn>
                  <a:cxn ang="0">
                    <a:pos x="95" y="132"/>
                  </a:cxn>
                  <a:cxn ang="0">
                    <a:pos x="149" y="96"/>
                  </a:cxn>
                  <a:cxn ang="0">
                    <a:pos x="209" y="60"/>
                  </a:cxn>
                  <a:cxn ang="0">
                    <a:pos x="281" y="36"/>
                  </a:cxn>
                  <a:cxn ang="0">
                    <a:pos x="364" y="24"/>
                  </a:cxn>
                  <a:cxn ang="0">
                    <a:pos x="448" y="18"/>
                  </a:cxn>
                  <a:cxn ang="0">
                    <a:pos x="532" y="24"/>
                  </a:cxn>
                  <a:cxn ang="0">
                    <a:pos x="609" y="36"/>
                  </a:cxn>
                  <a:cxn ang="0">
                    <a:pos x="681" y="60"/>
                  </a:cxn>
                  <a:cxn ang="0">
                    <a:pos x="741" y="96"/>
                  </a:cxn>
                  <a:cxn ang="0">
                    <a:pos x="795" y="132"/>
                  </a:cxn>
                  <a:cxn ang="0">
                    <a:pos x="831" y="174"/>
                  </a:cxn>
                  <a:cxn ang="0">
                    <a:pos x="861" y="222"/>
                  </a:cxn>
                  <a:cxn ang="0">
                    <a:pos x="867" y="276"/>
                  </a:cxn>
                  <a:cxn ang="0">
                    <a:pos x="855" y="330"/>
                  </a:cxn>
                  <a:cxn ang="0">
                    <a:pos x="831" y="378"/>
                  </a:cxn>
                  <a:cxn ang="0">
                    <a:pos x="783" y="426"/>
                  </a:cxn>
                  <a:cxn ang="0">
                    <a:pos x="723" y="462"/>
                  </a:cxn>
                  <a:cxn ang="0">
                    <a:pos x="765" y="462"/>
                  </a:cxn>
                  <a:cxn ang="0">
                    <a:pos x="819" y="426"/>
                  </a:cxn>
                  <a:cxn ang="0">
                    <a:pos x="855" y="378"/>
                  </a:cxn>
                  <a:cxn ang="0">
                    <a:pos x="884" y="330"/>
                  </a:cxn>
                  <a:cxn ang="0">
                    <a:pos x="890" y="276"/>
                  </a:cxn>
                  <a:cxn ang="0">
                    <a:pos x="884" y="222"/>
                  </a:cxn>
                  <a:cxn ang="0">
                    <a:pos x="855" y="168"/>
                  </a:cxn>
                  <a:cxn ang="0">
                    <a:pos x="813" y="120"/>
                  </a:cxn>
                  <a:cxn ang="0">
                    <a:pos x="759" y="84"/>
                  </a:cxn>
                  <a:cxn ang="0">
                    <a:pos x="693" y="48"/>
                  </a:cxn>
                  <a:cxn ang="0">
                    <a:pos x="621" y="24"/>
                  </a:cxn>
                  <a:cxn ang="0">
                    <a:pos x="538" y="6"/>
                  </a:cxn>
                  <a:cxn ang="0">
                    <a:pos x="448" y="0"/>
                  </a:cxn>
                  <a:cxn ang="0">
                    <a:pos x="358" y="6"/>
                  </a:cxn>
                  <a:cxn ang="0">
                    <a:pos x="275" y="24"/>
                  </a:cxn>
                  <a:cxn ang="0">
                    <a:pos x="197" y="48"/>
                  </a:cxn>
                  <a:cxn ang="0">
                    <a:pos x="131" y="84"/>
                  </a:cxn>
                  <a:cxn ang="0">
                    <a:pos x="77" y="120"/>
                  </a:cxn>
                  <a:cxn ang="0">
                    <a:pos x="35" y="168"/>
                  </a:cxn>
                  <a:cxn ang="0">
                    <a:pos x="12" y="222"/>
                  </a:cxn>
                  <a:cxn ang="0">
                    <a:pos x="0" y="276"/>
                  </a:cxn>
                  <a:cxn ang="0">
                    <a:pos x="6" y="330"/>
                  </a:cxn>
                  <a:cxn ang="0">
                    <a:pos x="35" y="378"/>
                  </a:cxn>
                  <a:cxn ang="0">
                    <a:pos x="71" y="426"/>
                  </a:cxn>
                  <a:cxn ang="0">
                    <a:pos x="125" y="462"/>
                  </a:cxn>
                  <a:cxn ang="0">
                    <a:pos x="167" y="462"/>
                  </a:cxn>
                  <a:cxn ang="0">
                    <a:pos x="107" y="426"/>
                  </a:cxn>
                  <a:cxn ang="0">
                    <a:pos x="59" y="378"/>
                  </a:cxn>
                  <a:cxn ang="0">
                    <a:pos x="35" y="330"/>
                  </a:cxn>
                  <a:cxn ang="0">
                    <a:pos x="23" y="276"/>
                  </a:cxn>
                  <a:cxn ang="0">
                    <a:pos x="23" y="276"/>
                  </a:cxn>
                </a:cxnLst>
                <a:rect l="0" t="0" r="r" b="b"/>
                <a:pathLst>
                  <a:path w="890" h="462">
                    <a:moveTo>
                      <a:pt x="23" y="276"/>
                    </a:moveTo>
                    <a:lnTo>
                      <a:pt x="29" y="222"/>
                    </a:lnTo>
                    <a:lnTo>
                      <a:pt x="59" y="174"/>
                    </a:lnTo>
                    <a:lnTo>
                      <a:pt x="95" y="132"/>
                    </a:lnTo>
                    <a:lnTo>
                      <a:pt x="149" y="96"/>
                    </a:lnTo>
                    <a:lnTo>
                      <a:pt x="209" y="60"/>
                    </a:lnTo>
                    <a:lnTo>
                      <a:pt x="281" y="36"/>
                    </a:lnTo>
                    <a:lnTo>
                      <a:pt x="364" y="24"/>
                    </a:lnTo>
                    <a:lnTo>
                      <a:pt x="448" y="18"/>
                    </a:lnTo>
                    <a:lnTo>
                      <a:pt x="532" y="24"/>
                    </a:lnTo>
                    <a:lnTo>
                      <a:pt x="609" y="36"/>
                    </a:lnTo>
                    <a:lnTo>
                      <a:pt x="681" y="60"/>
                    </a:lnTo>
                    <a:lnTo>
                      <a:pt x="741" y="96"/>
                    </a:lnTo>
                    <a:lnTo>
                      <a:pt x="795" y="132"/>
                    </a:lnTo>
                    <a:lnTo>
                      <a:pt x="831" y="174"/>
                    </a:lnTo>
                    <a:lnTo>
                      <a:pt x="861" y="222"/>
                    </a:lnTo>
                    <a:lnTo>
                      <a:pt x="867" y="276"/>
                    </a:lnTo>
                    <a:lnTo>
                      <a:pt x="855" y="330"/>
                    </a:lnTo>
                    <a:lnTo>
                      <a:pt x="831" y="378"/>
                    </a:lnTo>
                    <a:lnTo>
                      <a:pt x="783" y="426"/>
                    </a:lnTo>
                    <a:lnTo>
                      <a:pt x="723" y="462"/>
                    </a:lnTo>
                    <a:lnTo>
                      <a:pt x="765" y="462"/>
                    </a:lnTo>
                    <a:lnTo>
                      <a:pt x="819" y="426"/>
                    </a:lnTo>
                    <a:lnTo>
                      <a:pt x="855" y="378"/>
                    </a:lnTo>
                    <a:lnTo>
                      <a:pt x="884" y="330"/>
                    </a:lnTo>
                    <a:lnTo>
                      <a:pt x="890" y="276"/>
                    </a:lnTo>
                    <a:lnTo>
                      <a:pt x="884" y="222"/>
                    </a:lnTo>
                    <a:lnTo>
                      <a:pt x="855" y="168"/>
                    </a:lnTo>
                    <a:lnTo>
                      <a:pt x="813" y="120"/>
                    </a:lnTo>
                    <a:lnTo>
                      <a:pt x="759" y="84"/>
                    </a:lnTo>
                    <a:lnTo>
                      <a:pt x="693" y="48"/>
                    </a:lnTo>
                    <a:lnTo>
                      <a:pt x="621" y="24"/>
                    </a:lnTo>
                    <a:lnTo>
                      <a:pt x="538" y="6"/>
                    </a:lnTo>
                    <a:lnTo>
                      <a:pt x="448" y="0"/>
                    </a:lnTo>
                    <a:lnTo>
                      <a:pt x="358" y="6"/>
                    </a:lnTo>
                    <a:lnTo>
                      <a:pt x="275" y="24"/>
                    </a:lnTo>
                    <a:lnTo>
                      <a:pt x="197" y="48"/>
                    </a:lnTo>
                    <a:lnTo>
                      <a:pt x="131" y="84"/>
                    </a:lnTo>
                    <a:lnTo>
                      <a:pt x="77" y="120"/>
                    </a:lnTo>
                    <a:lnTo>
                      <a:pt x="35" y="168"/>
                    </a:lnTo>
                    <a:lnTo>
                      <a:pt x="12" y="222"/>
                    </a:lnTo>
                    <a:lnTo>
                      <a:pt x="0" y="276"/>
                    </a:lnTo>
                    <a:lnTo>
                      <a:pt x="6" y="330"/>
                    </a:lnTo>
                    <a:lnTo>
                      <a:pt x="35" y="378"/>
                    </a:lnTo>
                    <a:lnTo>
                      <a:pt x="71" y="426"/>
                    </a:lnTo>
                    <a:lnTo>
                      <a:pt x="125" y="462"/>
                    </a:lnTo>
                    <a:lnTo>
                      <a:pt x="167" y="462"/>
                    </a:lnTo>
                    <a:lnTo>
                      <a:pt x="107" y="426"/>
                    </a:lnTo>
                    <a:lnTo>
                      <a:pt x="59" y="378"/>
                    </a:lnTo>
                    <a:lnTo>
                      <a:pt x="35" y="330"/>
                    </a:lnTo>
                    <a:lnTo>
                      <a:pt x="23" y="276"/>
                    </a:lnTo>
                    <a:lnTo>
                      <a:pt x="23" y="276"/>
                    </a:lnTo>
                    <a:close/>
                  </a:path>
                </a:pathLst>
              </a:custGeom>
              <a:gradFill rotWithShape="0">
                <a:gsLst>
                  <a:gs pos="0">
                    <a:schemeClr val="accent2"/>
                  </a:gs>
                  <a:gs pos="100000">
                    <a:schemeClr val="accent2">
                      <a:gamma/>
                      <a:shade val="84706"/>
                      <a:invGamma/>
                    </a:schemeClr>
                  </a:gs>
                </a:gsLst>
                <a:lin ang="2700000" scaled="1"/>
              </a:gradFill>
              <a:ln w="9525">
                <a:noFill/>
                <a:round/>
                <a:headEnd/>
                <a:tailEnd/>
              </a:ln>
            </p:spPr>
            <p:txBody>
              <a:bodyPr/>
              <a:lstStyle/>
              <a:p>
                <a:pPr eaLnBrk="0" hangingPunct="0">
                  <a:defRPr/>
                </a:pPr>
                <a:endParaRPr lang="en-US" sz="1800" dirty="0">
                  <a:cs typeface="+mn-cs"/>
                </a:endParaRPr>
              </a:p>
            </p:txBody>
          </p:sp>
          <p:sp>
            <p:nvSpPr>
              <p:cNvPr id="373787" name="Freeform 27"/>
              <p:cNvSpPr>
                <a:spLocks/>
              </p:cNvSpPr>
              <p:nvPr/>
            </p:nvSpPr>
            <p:spPr bwMode="hidden">
              <a:xfrm>
                <a:off x="2082" y="3828"/>
                <a:ext cx="407" cy="486"/>
              </a:xfrm>
              <a:custGeom>
                <a:avLst/>
                <a:gdLst/>
                <a:ahLst/>
                <a:cxnLst>
                  <a:cxn ang="0">
                    <a:pos x="18" y="300"/>
                  </a:cxn>
                  <a:cxn ang="0">
                    <a:pos x="24" y="246"/>
                  </a:cxn>
                  <a:cxn ang="0">
                    <a:pos x="48" y="198"/>
                  </a:cxn>
                  <a:cxn ang="0">
                    <a:pos x="83" y="150"/>
                  </a:cxn>
                  <a:cxn ang="0">
                    <a:pos x="131" y="108"/>
                  </a:cxn>
                  <a:cxn ang="0">
                    <a:pos x="185" y="72"/>
                  </a:cxn>
                  <a:cxn ang="0">
                    <a:pos x="251" y="42"/>
                  </a:cxn>
                  <a:cxn ang="0">
                    <a:pos x="329" y="24"/>
                  </a:cxn>
                  <a:cxn ang="0">
                    <a:pos x="406" y="6"/>
                  </a:cxn>
                  <a:cxn ang="0">
                    <a:pos x="406" y="0"/>
                  </a:cxn>
                  <a:cxn ang="0">
                    <a:pos x="323" y="12"/>
                  </a:cxn>
                  <a:cxn ang="0">
                    <a:pos x="245" y="36"/>
                  </a:cxn>
                  <a:cxn ang="0">
                    <a:pos x="179" y="66"/>
                  </a:cxn>
                  <a:cxn ang="0">
                    <a:pos x="119" y="102"/>
                  </a:cxn>
                  <a:cxn ang="0">
                    <a:pos x="72" y="144"/>
                  </a:cxn>
                  <a:cxn ang="0">
                    <a:pos x="30" y="192"/>
                  </a:cxn>
                  <a:cxn ang="0">
                    <a:pos x="6" y="246"/>
                  </a:cxn>
                  <a:cxn ang="0">
                    <a:pos x="0" y="300"/>
                  </a:cxn>
                  <a:cxn ang="0">
                    <a:pos x="6" y="348"/>
                  </a:cxn>
                  <a:cxn ang="0">
                    <a:pos x="30" y="396"/>
                  </a:cxn>
                  <a:cxn ang="0">
                    <a:pos x="66" y="444"/>
                  </a:cxn>
                  <a:cxn ang="0">
                    <a:pos x="107" y="486"/>
                  </a:cxn>
                  <a:cxn ang="0">
                    <a:pos x="131" y="486"/>
                  </a:cxn>
                  <a:cxn ang="0">
                    <a:pos x="83" y="450"/>
                  </a:cxn>
                  <a:cxn ang="0">
                    <a:pos x="48" y="402"/>
                  </a:cxn>
                  <a:cxn ang="0">
                    <a:pos x="24" y="354"/>
                  </a:cxn>
                  <a:cxn ang="0">
                    <a:pos x="18" y="300"/>
                  </a:cxn>
                  <a:cxn ang="0">
                    <a:pos x="18" y="300"/>
                  </a:cxn>
                </a:cxnLst>
                <a:rect l="0" t="0" r="r" b="b"/>
                <a:pathLst>
                  <a:path w="406" h="486">
                    <a:moveTo>
                      <a:pt x="18" y="300"/>
                    </a:moveTo>
                    <a:lnTo>
                      <a:pt x="24" y="246"/>
                    </a:lnTo>
                    <a:lnTo>
                      <a:pt x="48" y="198"/>
                    </a:lnTo>
                    <a:lnTo>
                      <a:pt x="83" y="150"/>
                    </a:lnTo>
                    <a:lnTo>
                      <a:pt x="131" y="108"/>
                    </a:lnTo>
                    <a:lnTo>
                      <a:pt x="185" y="72"/>
                    </a:lnTo>
                    <a:lnTo>
                      <a:pt x="251" y="42"/>
                    </a:lnTo>
                    <a:lnTo>
                      <a:pt x="329" y="24"/>
                    </a:lnTo>
                    <a:lnTo>
                      <a:pt x="406" y="6"/>
                    </a:lnTo>
                    <a:lnTo>
                      <a:pt x="406" y="0"/>
                    </a:lnTo>
                    <a:lnTo>
                      <a:pt x="323" y="12"/>
                    </a:lnTo>
                    <a:lnTo>
                      <a:pt x="245" y="36"/>
                    </a:lnTo>
                    <a:lnTo>
                      <a:pt x="179" y="66"/>
                    </a:lnTo>
                    <a:lnTo>
                      <a:pt x="119" y="102"/>
                    </a:lnTo>
                    <a:lnTo>
                      <a:pt x="72" y="144"/>
                    </a:lnTo>
                    <a:lnTo>
                      <a:pt x="30" y="192"/>
                    </a:lnTo>
                    <a:lnTo>
                      <a:pt x="6" y="246"/>
                    </a:lnTo>
                    <a:lnTo>
                      <a:pt x="0" y="300"/>
                    </a:lnTo>
                    <a:lnTo>
                      <a:pt x="6" y="348"/>
                    </a:lnTo>
                    <a:lnTo>
                      <a:pt x="30" y="396"/>
                    </a:lnTo>
                    <a:lnTo>
                      <a:pt x="66" y="444"/>
                    </a:lnTo>
                    <a:lnTo>
                      <a:pt x="107" y="486"/>
                    </a:lnTo>
                    <a:lnTo>
                      <a:pt x="131" y="486"/>
                    </a:lnTo>
                    <a:lnTo>
                      <a:pt x="83" y="450"/>
                    </a:lnTo>
                    <a:lnTo>
                      <a:pt x="48" y="402"/>
                    </a:lnTo>
                    <a:lnTo>
                      <a:pt x="24" y="354"/>
                    </a:lnTo>
                    <a:lnTo>
                      <a:pt x="18" y="300"/>
                    </a:lnTo>
                    <a:lnTo>
                      <a:pt x="18" y="300"/>
                    </a:lnTo>
                    <a:close/>
                  </a:path>
                </a:pathLst>
              </a:custGeom>
              <a:gradFill rotWithShape="0">
                <a:gsLst>
                  <a:gs pos="0">
                    <a:schemeClr val="accent2"/>
                  </a:gs>
                  <a:gs pos="100000">
                    <a:schemeClr val="accent2">
                      <a:gamma/>
                      <a:shade val="90980"/>
                      <a:invGamma/>
                    </a:schemeClr>
                  </a:gs>
                </a:gsLst>
                <a:lin ang="0" scaled="1"/>
              </a:gradFill>
              <a:ln w="9525">
                <a:noFill/>
                <a:round/>
                <a:headEnd/>
                <a:tailEnd/>
              </a:ln>
            </p:spPr>
            <p:txBody>
              <a:bodyPr/>
              <a:lstStyle/>
              <a:p>
                <a:pPr eaLnBrk="0" hangingPunct="0">
                  <a:defRPr/>
                </a:pPr>
                <a:endParaRPr lang="en-US" sz="1800" dirty="0">
                  <a:cs typeface="+mn-cs"/>
                </a:endParaRPr>
              </a:p>
            </p:txBody>
          </p:sp>
          <p:sp>
            <p:nvSpPr>
              <p:cNvPr id="373788" name="Freeform 28"/>
              <p:cNvSpPr>
                <a:spLocks/>
              </p:cNvSpPr>
              <p:nvPr/>
            </p:nvSpPr>
            <p:spPr bwMode="hidden">
              <a:xfrm>
                <a:off x="2987" y="4044"/>
                <a:ext cx="108" cy="252"/>
              </a:xfrm>
              <a:custGeom>
                <a:avLst/>
                <a:gdLst/>
                <a:ahLst/>
                <a:cxnLst>
                  <a:cxn ang="0">
                    <a:pos x="89" y="84"/>
                  </a:cxn>
                  <a:cxn ang="0">
                    <a:pos x="83" y="132"/>
                  </a:cxn>
                  <a:cxn ang="0">
                    <a:pos x="65" y="174"/>
                  </a:cxn>
                  <a:cxn ang="0">
                    <a:pos x="36" y="216"/>
                  </a:cxn>
                  <a:cxn ang="0">
                    <a:pos x="0" y="252"/>
                  </a:cxn>
                  <a:cxn ang="0">
                    <a:pos x="18" y="252"/>
                  </a:cxn>
                  <a:cxn ang="0">
                    <a:pos x="53" y="216"/>
                  </a:cxn>
                  <a:cxn ang="0">
                    <a:pos x="83" y="174"/>
                  </a:cxn>
                  <a:cxn ang="0">
                    <a:pos x="101" y="132"/>
                  </a:cxn>
                  <a:cxn ang="0">
                    <a:pos x="107" y="84"/>
                  </a:cxn>
                  <a:cxn ang="0">
                    <a:pos x="101" y="42"/>
                  </a:cxn>
                  <a:cxn ang="0">
                    <a:pos x="89" y="0"/>
                  </a:cxn>
                  <a:cxn ang="0">
                    <a:pos x="65" y="0"/>
                  </a:cxn>
                  <a:cxn ang="0">
                    <a:pos x="83" y="42"/>
                  </a:cxn>
                  <a:cxn ang="0">
                    <a:pos x="89" y="84"/>
                  </a:cxn>
                  <a:cxn ang="0">
                    <a:pos x="89" y="84"/>
                  </a:cxn>
                </a:cxnLst>
                <a:rect l="0" t="0" r="r" b="b"/>
                <a:pathLst>
                  <a:path w="107" h="252">
                    <a:moveTo>
                      <a:pt x="89" y="84"/>
                    </a:moveTo>
                    <a:lnTo>
                      <a:pt x="83" y="132"/>
                    </a:lnTo>
                    <a:lnTo>
                      <a:pt x="65" y="174"/>
                    </a:lnTo>
                    <a:lnTo>
                      <a:pt x="36" y="216"/>
                    </a:lnTo>
                    <a:lnTo>
                      <a:pt x="0" y="252"/>
                    </a:lnTo>
                    <a:lnTo>
                      <a:pt x="18" y="252"/>
                    </a:lnTo>
                    <a:lnTo>
                      <a:pt x="53" y="216"/>
                    </a:lnTo>
                    <a:lnTo>
                      <a:pt x="83" y="174"/>
                    </a:lnTo>
                    <a:lnTo>
                      <a:pt x="101" y="132"/>
                    </a:lnTo>
                    <a:lnTo>
                      <a:pt x="107" y="84"/>
                    </a:lnTo>
                    <a:lnTo>
                      <a:pt x="101" y="42"/>
                    </a:lnTo>
                    <a:lnTo>
                      <a:pt x="89" y="0"/>
                    </a:lnTo>
                    <a:lnTo>
                      <a:pt x="65" y="0"/>
                    </a:lnTo>
                    <a:lnTo>
                      <a:pt x="83" y="42"/>
                    </a:lnTo>
                    <a:lnTo>
                      <a:pt x="89" y="84"/>
                    </a:lnTo>
                    <a:lnTo>
                      <a:pt x="89" y="84"/>
                    </a:lnTo>
                    <a:close/>
                  </a:path>
                </a:pathLst>
              </a:custGeom>
              <a:gradFill rotWithShape="0">
                <a:gsLst>
                  <a:gs pos="0">
                    <a:schemeClr val="accent2"/>
                  </a:gs>
                  <a:gs pos="100000">
                    <a:schemeClr val="accent2">
                      <a:gamma/>
                      <a:shade val="81961"/>
                      <a:invGamma/>
                    </a:schemeClr>
                  </a:gs>
                </a:gsLst>
                <a:lin ang="5400000" scaled="1"/>
              </a:gradFill>
              <a:ln w="9525">
                <a:noFill/>
                <a:round/>
                <a:headEnd/>
                <a:tailEnd/>
              </a:ln>
            </p:spPr>
            <p:txBody>
              <a:bodyPr/>
              <a:lstStyle/>
              <a:p>
                <a:pPr eaLnBrk="0" hangingPunct="0">
                  <a:defRPr/>
                </a:pPr>
                <a:endParaRPr lang="en-US" sz="1800" dirty="0">
                  <a:cs typeface="+mn-cs"/>
                </a:endParaRPr>
              </a:p>
            </p:txBody>
          </p:sp>
          <p:sp>
            <p:nvSpPr>
              <p:cNvPr id="1079" name="Freeform 29"/>
              <p:cNvSpPr>
                <a:spLocks/>
              </p:cNvSpPr>
              <p:nvPr/>
            </p:nvSpPr>
            <p:spPr bwMode="hidden">
              <a:xfrm>
                <a:off x="2068" y="3685"/>
                <a:ext cx="835" cy="150"/>
              </a:xfrm>
              <a:custGeom>
                <a:avLst/>
                <a:gdLst>
                  <a:gd name="T0" fmla="*/ 518 w 835"/>
                  <a:gd name="T1" fmla="*/ 18 h 150"/>
                  <a:gd name="T2" fmla="*/ 597 w 835"/>
                  <a:gd name="T3" fmla="*/ 24 h 150"/>
                  <a:gd name="T4" fmla="*/ 682 w 835"/>
                  <a:gd name="T5" fmla="*/ 30 h 150"/>
                  <a:gd name="T6" fmla="*/ 755 w 835"/>
                  <a:gd name="T7" fmla="*/ 42 h 150"/>
                  <a:gd name="T8" fmla="*/ 828 w 835"/>
                  <a:gd name="T9" fmla="*/ 60 h 150"/>
                  <a:gd name="T10" fmla="*/ 835 w 835"/>
                  <a:gd name="T11" fmla="*/ 42 h 150"/>
                  <a:gd name="T12" fmla="*/ 761 w 835"/>
                  <a:gd name="T13" fmla="*/ 24 h 150"/>
                  <a:gd name="T14" fmla="*/ 688 w 835"/>
                  <a:gd name="T15" fmla="*/ 12 h 150"/>
                  <a:gd name="T16" fmla="*/ 603 w 835"/>
                  <a:gd name="T17" fmla="*/ 6 h 150"/>
                  <a:gd name="T18" fmla="*/ 518 w 835"/>
                  <a:gd name="T19" fmla="*/ 0 h 150"/>
                  <a:gd name="T20" fmla="*/ 372 w 835"/>
                  <a:gd name="T21" fmla="*/ 12 h 150"/>
                  <a:gd name="T22" fmla="*/ 232 w 835"/>
                  <a:gd name="T23" fmla="*/ 36 h 150"/>
                  <a:gd name="T24" fmla="*/ 110 w 835"/>
                  <a:gd name="T25" fmla="*/ 78 h 150"/>
                  <a:gd name="T26" fmla="*/ 0 w 835"/>
                  <a:gd name="T27" fmla="*/ 132 h 150"/>
                  <a:gd name="T28" fmla="*/ 19 w 835"/>
                  <a:gd name="T29" fmla="*/ 150 h 150"/>
                  <a:gd name="T30" fmla="*/ 122 w 835"/>
                  <a:gd name="T31" fmla="*/ 96 h 150"/>
                  <a:gd name="T32" fmla="*/ 244 w 835"/>
                  <a:gd name="T33" fmla="*/ 54 h 150"/>
                  <a:gd name="T34" fmla="*/ 378 w 835"/>
                  <a:gd name="T35" fmla="*/ 30 h 150"/>
                  <a:gd name="T36" fmla="*/ 518 w 835"/>
                  <a:gd name="T37" fmla="*/ 18 h 150"/>
                  <a:gd name="T38" fmla="*/ 518 w 835"/>
                  <a:gd name="T39" fmla="*/ 18 h 150"/>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835" h="150">
                    <a:moveTo>
                      <a:pt x="518" y="18"/>
                    </a:moveTo>
                    <a:lnTo>
                      <a:pt x="597" y="24"/>
                    </a:lnTo>
                    <a:lnTo>
                      <a:pt x="682" y="30"/>
                    </a:lnTo>
                    <a:lnTo>
                      <a:pt x="755" y="42"/>
                    </a:lnTo>
                    <a:lnTo>
                      <a:pt x="828" y="60"/>
                    </a:lnTo>
                    <a:lnTo>
                      <a:pt x="835" y="42"/>
                    </a:lnTo>
                    <a:lnTo>
                      <a:pt x="761" y="24"/>
                    </a:lnTo>
                    <a:lnTo>
                      <a:pt x="688" y="12"/>
                    </a:lnTo>
                    <a:lnTo>
                      <a:pt x="603" y="6"/>
                    </a:lnTo>
                    <a:lnTo>
                      <a:pt x="518" y="0"/>
                    </a:lnTo>
                    <a:lnTo>
                      <a:pt x="372" y="12"/>
                    </a:lnTo>
                    <a:lnTo>
                      <a:pt x="232" y="36"/>
                    </a:lnTo>
                    <a:lnTo>
                      <a:pt x="110" y="78"/>
                    </a:lnTo>
                    <a:lnTo>
                      <a:pt x="0" y="132"/>
                    </a:lnTo>
                    <a:lnTo>
                      <a:pt x="19" y="150"/>
                    </a:lnTo>
                    <a:lnTo>
                      <a:pt x="122" y="96"/>
                    </a:lnTo>
                    <a:lnTo>
                      <a:pt x="244" y="54"/>
                    </a:lnTo>
                    <a:lnTo>
                      <a:pt x="378" y="30"/>
                    </a:lnTo>
                    <a:lnTo>
                      <a:pt x="518" y="18"/>
                    </a:lnTo>
                    <a:close/>
                  </a:path>
                </a:pathLst>
              </a:custGeom>
              <a:solidFill>
                <a:schemeClr val="accent2"/>
              </a:solidFill>
              <a:ln w="9525">
                <a:noFill/>
                <a:round/>
                <a:headEnd/>
                <a:tailEnd/>
              </a:ln>
            </p:spPr>
            <p:txBody>
              <a:bodyPr/>
              <a:lstStyle/>
              <a:p>
                <a:pPr>
                  <a:defRPr/>
                </a:pPr>
                <a:endParaRPr lang="en-US" sz="1800" dirty="0"/>
              </a:p>
            </p:txBody>
          </p:sp>
          <p:sp>
            <p:nvSpPr>
              <p:cNvPr id="1080" name="Freeform 30"/>
              <p:cNvSpPr>
                <a:spLocks/>
              </p:cNvSpPr>
              <p:nvPr/>
            </p:nvSpPr>
            <p:spPr bwMode="hidden">
              <a:xfrm>
                <a:off x="1867" y="3853"/>
                <a:ext cx="171" cy="461"/>
              </a:xfrm>
              <a:custGeom>
                <a:avLst/>
                <a:gdLst>
                  <a:gd name="T0" fmla="*/ 31 w 171"/>
                  <a:gd name="T1" fmla="*/ 263 h 461"/>
                  <a:gd name="T2" fmla="*/ 43 w 171"/>
                  <a:gd name="T3" fmla="*/ 191 h 461"/>
                  <a:gd name="T4" fmla="*/ 67 w 171"/>
                  <a:gd name="T5" fmla="*/ 131 h 461"/>
                  <a:gd name="T6" fmla="*/ 116 w 171"/>
                  <a:gd name="T7" fmla="*/ 72 h 461"/>
                  <a:gd name="T8" fmla="*/ 171 w 171"/>
                  <a:gd name="T9" fmla="*/ 18 h 461"/>
                  <a:gd name="T10" fmla="*/ 153 w 171"/>
                  <a:gd name="T11" fmla="*/ 0 h 461"/>
                  <a:gd name="T12" fmla="*/ 86 w 171"/>
                  <a:gd name="T13" fmla="*/ 60 h 461"/>
                  <a:gd name="T14" fmla="*/ 43 w 171"/>
                  <a:gd name="T15" fmla="*/ 120 h 461"/>
                  <a:gd name="T16" fmla="*/ 13 w 171"/>
                  <a:gd name="T17" fmla="*/ 191 h 461"/>
                  <a:gd name="T18" fmla="*/ 0 w 171"/>
                  <a:gd name="T19" fmla="*/ 263 h 461"/>
                  <a:gd name="T20" fmla="*/ 6 w 171"/>
                  <a:gd name="T21" fmla="*/ 317 h 461"/>
                  <a:gd name="T22" fmla="*/ 25 w 171"/>
                  <a:gd name="T23" fmla="*/ 365 h 461"/>
                  <a:gd name="T24" fmla="*/ 49 w 171"/>
                  <a:gd name="T25" fmla="*/ 413 h 461"/>
                  <a:gd name="T26" fmla="*/ 86 w 171"/>
                  <a:gd name="T27" fmla="*/ 461 h 461"/>
                  <a:gd name="T28" fmla="*/ 122 w 171"/>
                  <a:gd name="T29" fmla="*/ 461 h 461"/>
                  <a:gd name="T30" fmla="*/ 86 w 171"/>
                  <a:gd name="T31" fmla="*/ 413 h 461"/>
                  <a:gd name="T32" fmla="*/ 55 w 171"/>
                  <a:gd name="T33" fmla="*/ 365 h 461"/>
                  <a:gd name="T34" fmla="*/ 37 w 171"/>
                  <a:gd name="T35" fmla="*/ 317 h 461"/>
                  <a:gd name="T36" fmla="*/ 31 w 171"/>
                  <a:gd name="T37" fmla="*/ 263 h 461"/>
                  <a:gd name="T38" fmla="*/ 31 w 171"/>
                  <a:gd name="T39" fmla="*/ 263 h 461"/>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171" h="461">
                    <a:moveTo>
                      <a:pt x="31" y="263"/>
                    </a:moveTo>
                    <a:lnTo>
                      <a:pt x="43" y="191"/>
                    </a:lnTo>
                    <a:lnTo>
                      <a:pt x="67" y="131"/>
                    </a:lnTo>
                    <a:lnTo>
                      <a:pt x="116" y="72"/>
                    </a:lnTo>
                    <a:lnTo>
                      <a:pt x="171" y="18"/>
                    </a:lnTo>
                    <a:lnTo>
                      <a:pt x="153" y="0"/>
                    </a:lnTo>
                    <a:lnTo>
                      <a:pt x="86" y="60"/>
                    </a:lnTo>
                    <a:lnTo>
                      <a:pt x="43" y="120"/>
                    </a:lnTo>
                    <a:lnTo>
                      <a:pt x="13" y="191"/>
                    </a:lnTo>
                    <a:lnTo>
                      <a:pt x="0" y="263"/>
                    </a:lnTo>
                    <a:lnTo>
                      <a:pt x="6" y="317"/>
                    </a:lnTo>
                    <a:lnTo>
                      <a:pt x="25" y="365"/>
                    </a:lnTo>
                    <a:lnTo>
                      <a:pt x="49" y="413"/>
                    </a:lnTo>
                    <a:lnTo>
                      <a:pt x="86" y="461"/>
                    </a:lnTo>
                    <a:lnTo>
                      <a:pt x="122" y="461"/>
                    </a:lnTo>
                    <a:lnTo>
                      <a:pt x="86" y="413"/>
                    </a:lnTo>
                    <a:lnTo>
                      <a:pt x="55" y="365"/>
                    </a:lnTo>
                    <a:lnTo>
                      <a:pt x="37" y="317"/>
                    </a:lnTo>
                    <a:lnTo>
                      <a:pt x="31" y="263"/>
                    </a:lnTo>
                    <a:close/>
                  </a:path>
                </a:pathLst>
              </a:custGeom>
              <a:solidFill>
                <a:schemeClr val="accent2"/>
              </a:solidFill>
              <a:ln w="9525">
                <a:noFill/>
                <a:round/>
                <a:headEnd/>
                <a:tailEnd/>
              </a:ln>
            </p:spPr>
            <p:txBody>
              <a:bodyPr/>
              <a:lstStyle/>
              <a:p>
                <a:pPr>
                  <a:defRPr/>
                </a:pPr>
                <a:endParaRPr lang="en-US" sz="1800" dirty="0"/>
              </a:p>
            </p:txBody>
          </p:sp>
          <p:sp>
            <p:nvSpPr>
              <p:cNvPr id="373791" name="Freeform 31"/>
              <p:cNvSpPr>
                <a:spLocks/>
              </p:cNvSpPr>
              <p:nvPr/>
            </p:nvSpPr>
            <p:spPr bwMode="hidden">
              <a:xfrm>
                <a:off x="2951" y="3751"/>
                <a:ext cx="360" cy="563"/>
              </a:xfrm>
              <a:custGeom>
                <a:avLst/>
                <a:gdLst/>
                <a:ahLst/>
                <a:cxnLst>
                  <a:cxn ang="0">
                    <a:pos x="360" y="365"/>
                  </a:cxn>
                  <a:cxn ang="0">
                    <a:pos x="353" y="305"/>
                  </a:cxn>
                  <a:cxn ang="0">
                    <a:pos x="335" y="251"/>
                  </a:cxn>
                  <a:cxn ang="0">
                    <a:pos x="305" y="204"/>
                  </a:cxn>
                  <a:cxn ang="0">
                    <a:pos x="262" y="156"/>
                  </a:cxn>
                  <a:cxn ang="0">
                    <a:pos x="213" y="108"/>
                  </a:cxn>
                  <a:cxn ang="0">
                    <a:pos x="159" y="66"/>
                  </a:cxn>
                  <a:cxn ang="0">
                    <a:pos x="92" y="30"/>
                  </a:cxn>
                  <a:cxn ang="0">
                    <a:pos x="19" y="0"/>
                  </a:cxn>
                  <a:cxn ang="0">
                    <a:pos x="0" y="12"/>
                  </a:cxn>
                  <a:cxn ang="0">
                    <a:pos x="67" y="42"/>
                  </a:cxn>
                  <a:cxn ang="0">
                    <a:pos x="134" y="78"/>
                  </a:cxn>
                  <a:cxn ang="0">
                    <a:pos x="189" y="114"/>
                  </a:cxn>
                  <a:cxn ang="0">
                    <a:pos x="238" y="162"/>
                  </a:cxn>
                  <a:cxn ang="0">
                    <a:pos x="274" y="210"/>
                  </a:cxn>
                  <a:cxn ang="0">
                    <a:pos x="299" y="257"/>
                  </a:cxn>
                  <a:cxn ang="0">
                    <a:pos x="317" y="311"/>
                  </a:cxn>
                  <a:cxn ang="0">
                    <a:pos x="323" y="365"/>
                  </a:cxn>
                  <a:cxn ang="0">
                    <a:pos x="317" y="419"/>
                  </a:cxn>
                  <a:cxn ang="0">
                    <a:pos x="299" y="467"/>
                  </a:cxn>
                  <a:cxn ang="0">
                    <a:pos x="274" y="515"/>
                  </a:cxn>
                  <a:cxn ang="0">
                    <a:pos x="238" y="563"/>
                  </a:cxn>
                  <a:cxn ang="0">
                    <a:pos x="268" y="563"/>
                  </a:cxn>
                  <a:cxn ang="0">
                    <a:pos x="311" y="515"/>
                  </a:cxn>
                  <a:cxn ang="0">
                    <a:pos x="335" y="467"/>
                  </a:cxn>
                  <a:cxn ang="0">
                    <a:pos x="353" y="419"/>
                  </a:cxn>
                  <a:cxn ang="0">
                    <a:pos x="360" y="365"/>
                  </a:cxn>
                  <a:cxn ang="0">
                    <a:pos x="360" y="365"/>
                  </a:cxn>
                </a:cxnLst>
                <a:rect l="0" t="0" r="r" b="b"/>
                <a:pathLst>
                  <a:path w="360" h="563">
                    <a:moveTo>
                      <a:pt x="360" y="365"/>
                    </a:moveTo>
                    <a:lnTo>
                      <a:pt x="353" y="305"/>
                    </a:lnTo>
                    <a:lnTo>
                      <a:pt x="335" y="251"/>
                    </a:lnTo>
                    <a:lnTo>
                      <a:pt x="305" y="204"/>
                    </a:lnTo>
                    <a:lnTo>
                      <a:pt x="262" y="156"/>
                    </a:lnTo>
                    <a:lnTo>
                      <a:pt x="213" y="108"/>
                    </a:lnTo>
                    <a:lnTo>
                      <a:pt x="159" y="66"/>
                    </a:lnTo>
                    <a:lnTo>
                      <a:pt x="92" y="30"/>
                    </a:lnTo>
                    <a:lnTo>
                      <a:pt x="19" y="0"/>
                    </a:lnTo>
                    <a:lnTo>
                      <a:pt x="0" y="12"/>
                    </a:lnTo>
                    <a:lnTo>
                      <a:pt x="67" y="42"/>
                    </a:lnTo>
                    <a:lnTo>
                      <a:pt x="134" y="78"/>
                    </a:lnTo>
                    <a:lnTo>
                      <a:pt x="189" y="114"/>
                    </a:lnTo>
                    <a:lnTo>
                      <a:pt x="238" y="162"/>
                    </a:lnTo>
                    <a:lnTo>
                      <a:pt x="274" y="210"/>
                    </a:lnTo>
                    <a:lnTo>
                      <a:pt x="299" y="257"/>
                    </a:lnTo>
                    <a:lnTo>
                      <a:pt x="317" y="311"/>
                    </a:lnTo>
                    <a:lnTo>
                      <a:pt x="323" y="365"/>
                    </a:lnTo>
                    <a:lnTo>
                      <a:pt x="317" y="419"/>
                    </a:lnTo>
                    <a:lnTo>
                      <a:pt x="299" y="467"/>
                    </a:lnTo>
                    <a:lnTo>
                      <a:pt x="274" y="515"/>
                    </a:lnTo>
                    <a:lnTo>
                      <a:pt x="238" y="563"/>
                    </a:lnTo>
                    <a:lnTo>
                      <a:pt x="268" y="563"/>
                    </a:lnTo>
                    <a:lnTo>
                      <a:pt x="311" y="515"/>
                    </a:lnTo>
                    <a:lnTo>
                      <a:pt x="335" y="467"/>
                    </a:lnTo>
                    <a:lnTo>
                      <a:pt x="353" y="419"/>
                    </a:lnTo>
                    <a:lnTo>
                      <a:pt x="360" y="365"/>
                    </a:lnTo>
                    <a:lnTo>
                      <a:pt x="360" y="365"/>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pPr eaLnBrk="0" hangingPunct="0">
                  <a:defRPr/>
                </a:pPr>
                <a:endParaRPr lang="en-US" sz="1800" dirty="0">
                  <a:cs typeface="+mn-cs"/>
                </a:endParaRPr>
              </a:p>
            </p:txBody>
          </p:sp>
          <p:sp>
            <p:nvSpPr>
              <p:cNvPr id="373792" name="Freeform 32"/>
              <p:cNvSpPr>
                <a:spLocks/>
              </p:cNvSpPr>
              <p:nvPr/>
            </p:nvSpPr>
            <p:spPr bwMode="hidden">
              <a:xfrm>
                <a:off x="2318" y="3631"/>
                <a:ext cx="1078" cy="425"/>
              </a:xfrm>
              <a:custGeom>
                <a:avLst/>
                <a:gdLst/>
                <a:ahLst/>
                <a:cxnLst>
                  <a:cxn ang="0">
                    <a:pos x="1053" y="425"/>
                  </a:cxn>
                  <a:cxn ang="0">
                    <a:pos x="1078" y="419"/>
                  </a:cxn>
                  <a:cxn ang="0">
                    <a:pos x="1066" y="377"/>
                  </a:cxn>
                  <a:cxn ang="0">
                    <a:pos x="1047" y="336"/>
                  </a:cxn>
                  <a:cxn ang="0">
                    <a:pos x="986" y="252"/>
                  </a:cxn>
                  <a:cxn ang="0">
                    <a:pos x="907" y="180"/>
                  </a:cxn>
                  <a:cxn ang="0">
                    <a:pos x="810" y="120"/>
                  </a:cxn>
                  <a:cxn ang="0">
                    <a:pos x="694" y="72"/>
                  </a:cxn>
                  <a:cxn ang="0">
                    <a:pos x="560" y="30"/>
                  </a:cxn>
                  <a:cxn ang="0">
                    <a:pos x="420" y="6"/>
                  </a:cxn>
                  <a:cxn ang="0">
                    <a:pos x="268" y="0"/>
                  </a:cxn>
                  <a:cxn ang="0">
                    <a:pos x="134" y="6"/>
                  </a:cxn>
                  <a:cxn ang="0">
                    <a:pos x="0" y="24"/>
                  </a:cxn>
                  <a:cxn ang="0">
                    <a:pos x="12" y="36"/>
                  </a:cxn>
                  <a:cxn ang="0">
                    <a:pos x="134" y="18"/>
                  </a:cxn>
                  <a:cxn ang="0">
                    <a:pos x="268" y="12"/>
                  </a:cxn>
                  <a:cxn ang="0">
                    <a:pos x="420" y="18"/>
                  </a:cxn>
                  <a:cxn ang="0">
                    <a:pos x="554" y="42"/>
                  </a:cxn>
                  <a:cxn ang="0">
                    <a:pos x="682" y="84"/>
                  </a:cxn>
                  <a:cxn ang="0">
                    <a:pos x="798" y="132"/>
                  </a:cxn>
                  <a:cxn ang="0">
                    <a:pos x="895" y="192"/>
                  </a:cxn>
                  <a:cxn ang="0">
                    <a:pos x="968" y="264"/>
                  </a:cxn>
                  <a:cxn ang="0">
                    <a:pos x="999" y="300"/>
                  </a:cxn>
                  <a:cxn ang="0">
                    <a:pos x="1023" y="342"/>
                  </a:cxn>
                  <a:cxn ang="0">
                    <a:pos x="1041" y="383"/>
                  </a:cxn>
                  <a:cxn ang="0">
                    <a:pos x="1053" y="425"/>
                  </a:cxn>
                  <a:cxn ang="0">
                    <a:pos x="1053" y="425"/>
                  </a:cxn>
                </a:cxnLst>
                <a:rect l="0" t="0" r="r" b="b"/>
                <a:pathLst>
                  <a:path w="1078" h="425">
                    <a:moveTo>
                      <a:pt x="1053" y="425"/>
                    </a:moveTo>
                    <a:lnTo>
                      <a:pt x="1078" y="419"/>
                    </a:lnTo>
                    <a:lnTo>
                      <a:pt x="1066" y="377"/>
                    </a:lnTo>
                    <a:lnTo>
                      <a:pt x="1047" y="336"/>
                    </a:lnTo>
                    <a:lnTo>
                      <a:pt x="986" y="252"/>
                    </a:lnTo>
                    <a:lnTo>
                      <a:pt x="907" y="180"/>
                    </a:lnTo>
                    <a:lnTo>
                      <a:pt x="810" y="120"/>
                    </a:lnTo>
                    <a:lnTo>
                      <a:pt x="694" y="72"/>
                    </a:lnTo>
                    <a:lnTo>
                      <a:pt x="560" y="30"/>
                    </a:lnTo>
                    <a:lnTo>
                      <a:pt x="420" y="6"/>
                    </a:lnTo>
                    <a:lnTo>
                      <a:pt x="268" y="0"/>
                    </a:lnTo>
                    <a:lnTo>
                      <a:pt x="134" y="6"/>
                    </a:lnTo>
                    <a:lnTo>
                      <a:pt x="0" y="24"/>
                    </a:lnTo>
                    <a:lnTo>
                      <a:pt x="12" y="36"/>
                    </a:lnTo>
                    <a:lnTo>
                      <a:pt x="134" y="18"/>
                    </a:lnTo>
                    <a:lnTo>
                      <a:pt x="268" y="12"/>
                    </a:lnTo>
                    <a:lnTo>
                      <a:pt x="420" y="18"/>
                    </a:lnTo>
                    <a:lnTo>
                      <a:pt x="554" y="42"/>
                    </a:lnTo>
                    <a:lnTo>
                      <a:pt x="682" y="84"/>
                    </a:lnTo>
                    <a:lnTo>
                      <a:pt x="798" y="132"/>
                    </a:lnTo>
                    <a:lnTo>
                      <a:pt x="895" y="192"/>
                    </a:lnTo>
                    <a:lnTo>
                      <a:pt x="968" y="264"/>
                    </a:lnTo>
                    <a:lnTo>
                      <a:pt x="999" y="300"/>
                    </a:lnTo>
                    <a:lnTo>
                      <a:pt x="1023" y="342"/>
                    </a:lnTo>
                    <a:lnTo>
                      <a:pt x="1041" y="383"/>
                    </a:lnTo>
                    <a:lnTo>
                      <a:pt x="1053" y="425"/>
                    </a:lnTo>
                    <a:lnTo>
                      <a:pt x="1053" y="425"/>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pPr eaLnBrk="0" hangingPunct="0">
                  <a:defRPr/>
                </a:pPr>
                <a:endParaRPr lang="en-US" sz="1800" dirty="0">
                  <a:cs typeface="+mn-cs"/>
                </a:endParaRPr>
              </a:p>
            </p:txBody>
          </p:sp>
          <p:sp>
            <p:nvSpPr>
              <p:cNvPr id="373793" name="Freeform 33"/>
              <p:cNvSpPr>
                <a:spLocks/>
              </p:cNvSpPr>
              <p:nvPr/>
            </p:nvSpPr>
            <p:spPr bwMode="hidden">
              <a:xfrm>
                <a:off x="3304" y="4080"/>
                <a:ext cx="98" cy="234"/>
              </a:xfrm>
              <a:custGeom>
                <a:avLst/>
                <a:gdLst/>
                <a:ahLst/>
                <a:cxnLst>
                  <a:cxn ang="0">
                    <a:pos x="0" y="234"/>
                  </a:cxn>
                  <a:cxn ang="0">
                    <a:pos x="25" y="234"/>
                  </a:cxn>
                  <a:cxn ang="0">
                    <a:pos x="55" y="186"/>
                  </a:cxn>
                  <a:cxn ang="0">
                    <a:pos x="80" y="138"/>
                  </a:cxn>
                  <a:cxn ang="0">
                    <a:pos x="92" y="90"/>
                  </a:cxn>
                  <a:cxn ang="0">
                    <a:pos x="98" y="36"/>
                  </a:cxn>
                  <a:cxn ang="0">
                    <a:pos x="98" y="0"/>
                  </a:cxn>
                  <a:cxn ang="0">
                    <a:pos x="74" y="0"/>
                  </a:cxn>
                  <a:cxn ang="0">
                    <a:pos x="74" y="36"/>
                  </a:cxn>
                  <a:cxn ang="0">
                    <a:pos x="67" y="90"/>
                  </a:cxn>
                  <a:cxn ang="0">
                    <a:pos x="55" y="138"/>
                  </a:cxn>
                  <a:cxn ang="0">
                    <a:pos x="31" y="186"/>
                  </a:cxn>
                  <a:cxn ang="0">
                    <a:pos x="0" y="234"/>
                  </a:cxn>
                  <a:cxn ang="0">
                    <a:pos x="0" y="234"/>
                  </a:cxn>
                </a:cxnLst>
                <a:rect l="0" t="0" r="r" b="b"/>
                <a:pathLst>
                  <a:path w="98" h="234">
                    <a:moveTo>
                      <a:pt x="0" y="234"/>
                    </a:moveTo>
                    <a:lnTo>
                      <a:pt x="25" y="234"/>
                    </a:lnTo>
                    <a:lnTo>
                      <a:pt x="55" y="186"/>
                    </a:lnTo>
                    <a:lnTo>
                      <a:pt x="80" y="138"/>
                    </a:lnTo>
                    <a:lnTo>
                      <a:pt x="92" y="90"/>
                    </a:lnTo>
                    <a:lnTo>
                      <a:pt x="98" y="36"/>
                    </a:lnTo>
                    <a:lnTo>
                      <a:pt x="98" y="0"/>
                    </a:lnTo>
                    <a:lnTo>
                      <a:pt x="74" y="0"/>
                    </a:lnTo>
                    <a:lnTo>
                      <a:pt x="74" y="36"/>
                    </a:lnTo>
                    <a:lnTo>
                      <a:pt x="67" y="90"/>
                    </a:lnTo>
                    <a:lnTo>
                      <a:pt x="55" y="138"/>
                    </a:lnTo>
                    <a:lnTo>
                      <a:pt x="31" y="186"/>
                    </a:lnTo>
                    <a:lnTo>
                      <a:pt x="0" y="234"/>
                    </a:lnTo>
                    <a:lnTo>
                      <a:pt x="0" y="234"/>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pPr eaLnBrk="0" hangingPunct="0">
                  <a:defRPr/>
                </a:pPr>
                <a:endParaRPr lang="en-US" sz="1800" dirty="0">
                  <a:cs typeface="+mn-cs"/>
                </a:endParaRPr>
              </a:p>
            </p:txBody>
          </p:sp>
          <p:sp>
            <p:nvSpPr>
              <p:cNvPr id="1084" name="Freeform 34"/>
              <p:cNvSpPr>
                <a:spLocks/>
              </p:cNvSpPr>
              <p:nvPr/>
            </p:nvSpPr>
            <p:spPr bwMode="hidden">
              <a:xfrm>
                <a:off x="1776" y="3673"/>
                <a:ext cx="481" cy="641"/>
              </a:xfrm>
              <a:custGeom>
                <a:avLst/>
                <a:gdLst>
                  <a:gd name="T0" fmla="*/ 18 w 481"/>
                  <a:gd name="T1" fmla="*/ 443 h 641"/>
                  <a:gd name="T2" fmla="*/ 24 w 481"/>
                  <a:gd name="T3" fmla="*/ 371 h 641"/>
                  <a:gd name="T4" fmla="*/ 55 w 481"/>
                  <a:gd name="T5" fmla="*/ 305 h 641"/>
                  <a:gd name="T6" fmla="*/ 91 w 481"/>
                  <a:gd name="T7" fmla="*/ 246 h 641"/>
                  <a:gd name="T8" fmla="*/ 146 w 481"/>
                  <a:gd name="T9" fmla="*/ 186 h 641"/>
                  <a:gd name="T10" fmla="*/ 213 w 481"/>
                  <a:gd name="T11" fmla="*/ 132 h 641"/>
                  <a:gd name="T12" fmla="*/ 292 w 481"/>
                  <a:gd name="T13" fmla="*/ 84 h 641"/>
                  <a:gd name="T14" fmla="*/ 384 w 481"/>
                  <a:gd name="T15" fmla="*/ 48 h 641"/>
                  <a:gd name="T16" fmla="*/ 481 w 481"/>
                  <a:gd name="T17" fmla="*/ 12 h 641"/>
                  <a:gd name="T18" fmla="*/ 457 w 481"/>
                  <a:gd name="T19" fmla="*/ 0 h 641"/>
                  <a:gd name="T20" fmla="*/ 359 w 481"/>
                  <a:gd name="T21" fmla="*/ 36 h 641"/>
                  <a:gd name="T22" fmla="*/ 274 w 481"/>
                  <a:gd name="T23" fmla="*/ 78 h 641"/>
                  <a:gd name="T24" fmla="*/ 195 w 481"/>
                  <a:gd name="T25" fmla="*/ 126 h 641"/>
                  <a:gd name="T26" fmla="*/ 128 w 481"/>
                  <a:gd name="T27" fmla="*/ 180 h 641"/>
                  <a:gd name="T28" fmla="*/ 73 w 481"/>
                  <a:gd name="T29" fmla="*/ 240 h 641"/>
                  <a:gd name="T30" fmla="*/ 37 w 481"/>
                  <a:gd name="T31" fmla="*/ 305 h 641"/>
                  <a:gd name="T32" fmla="*/ 6 w 481"/>
                  <a:gd name="T33" fmla="*/ 371 h 641"/>
                  <a:gd name="T34" fmla="*/ 0 w 481"/>
                  <a:gd name="T35" fmla="*/ 443 h 641"/>
                  <a:gd name="T36" fmla="*/ 6 w 481"/>
                  <a:gd name="T37" fmla="*/ 497 h 641"/>
                  <a:gd name="T38" fmla="*/ 18 w 481"/>
                  <a:gd name="T39" fmla="*/ 545 h 641"/>
                  <a:gd name="T40" fmla="*/ 43 w 481"/>
                  <a:gd name="T41" fmla="*/ 593 h 641"/>
                  <a:gd name="T42" fmla="*/ 73 w 481"/>
                  <a:gd name="T43" fmla="*/ 641 h 641"/>
                  <a:gd name="T44" fmla="*/ 97 w 481"/>
                  <a:gd name="T45" fmla="*/ 641 h 641"/>
                  <a:gd name="T46" fmla="*/ 67 w 481"/>
                  <a:gd name="T47" fmla="*/ 593 h 641"/>
                  <a:gd name="T48" fmla="*/ 43 w 481"/>
                  <a:gd name="T49" fmla="*/ 545 h 641"/>
                  <a:gd name="T50" fmla="*/ 24 w 481"/>
                  <a:gd name="T51" fmla="*/ 497 h 641"/>
                  <a:gd name="T52" fmla="*/ 18 w 481"/>
                  <a:gd name="T53" fmla="*/ 443 h 641"/>
                  <a:gd name="T54" fmla="*/ 18 w 481"/>
                  <a:gd name="T55" fmla="*/ 443 h 641"/>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481" h="641">
                    <a:moveTo>
                      <a:pt x="18" y="443"/>
                    </a:moveTo>
                    <a:lnTo>
                      <a:pt x="24" y="371"/>
                    </a:lnTo>
                    <a:lnTo>
                      <a:pt x="55" y="305"/>
                    </a:lnTo>
                    <a:lnTo>
                      <a:pt x="91" y="246"/>
                    </a:lnTo>
                    <a:lnTo>
                      <a:pt x="146" y="186"/>
                    </a:lnTo>
                    <a:lnTo>
                      <a:pt x="213" y="132"/>
                    </a:lnTo>
                    <a:lnTo>
                      <a:pt x="292" y="84"/>
                    </a:lnTo>
                    <a:lnTo>
                      <a:pt x="384" y="48"/>
                    </a:lnTo>
                    <a:lnTo>
                      <a:pt x="481" y="12"/>
                    </a:lnTo>
                    <a:lnTo>
                      <a:pt x="457" y="0"/>
                    </a:lnTo>
                    <a:lnTo>
                      <a:pt x="359" y="36"/>
                    </a:lnTo>
                    <a:lnTo>
                      <a:pt x="274" y="78"/>
                    </a:lnTo>
                    <a:lnTo>
                      <a:pt x="195" y="126"/>
                    </a:lnTo>
                    <a:lnTo>
                      <a:pt x="128" y="180"/>
                    </a:lnTo>
                    <a:lnTo>
                      <a:pt x="73" y="240"/>
                    </a:lnTo>
                    <a:lnTo>
                      <a:pt x="37" y="305"/>
                    </a:lnTo>
                    <a:lnTo>
                      <a:pt x="6" y="371"/>
                    </a:lnTo>
                    <a:lnTo>
                      <a:pt x="0" y="443"/>
                    </a:lnTo>
                    <a:lnTo>
                      <a:pt x="6" y="497"/>
                    </a:lnTo>
                    <a:lnTo>
                      <a:pt x="18" y="545"/>
                    </a:lnTo>
                    <a:lnTo>
                      <a:pt x="43" y="593"/>
                    </a:lnTo>
                    <a:lnTo>
                      <a:pt x="73" y="641"/>
                    </a:lnTo>
                    <a:lnTo>
                      <a:pt x="97" y="641"/>
                    </a:lnTo>
                    <a:lnTo>
                      <a:pt x="67" y="593"/>
                    </a:lnTo>
                    <a:lnTo>
                      <a:pt x="43" y="545"/>
                    </a:lnTo>
                    <a:lnTo>
                      <a:pt x="24" y="497"/>
                    </a:lnTo>
                    <a:lnTo>
                      <a:pt x="18" y="443"/>
                    </a:lnTo>
                    <a:close/>
                  </a:path>
                </a:pathLst>
              </a:custGeom>
              <a:solidFill>
                <a:schemeClr val="accent2"/>
              </a:solidFill>
              <a:ln w="9525">
                <a:noFill/>
                <a:round/>
                <a:headEnd/>
                <a:tailEnd/>
              </a:ln>
            </p:spPr>
            <p:txBody>
              <a:bodyPr/>
              <a:lstStyle/>
              <a:p>
                <a:pPr>
                  <a:defRPr/>
                </a:pPr>
                <a:endParaRPr lang="en-US" sz="1800" dirty="0"/>
              </a:p>
            </p:txBody>
          </p:sp>
        </p:grpSp>
        <p:grpSp>
          <p:nvGrpSpPr>
            <p:cNvPr id="1036" name="Group 76"/>
            <p:cNvGrpSpPr>
              <a:grpSpLocks/>
            </p:cNvGrpSpPr>
            <p:nvPr userDrawn="1"/>
          </p:nvGrpSpPr>
          <p:grpSpPr bwMode="auto">
            <a:xfrm>
              <a:off x="4128" y="3360"/>
              <a:ext cx="1351" cy="821"/>
              <a:chOff x="4128" y="3360"/>
              <a:chExt cx="1351" cy="821"/>
            </a:xfrm>
          </p:grpSpPr>
          <p:sp>
            <p:nvSpPr>
              <p:cNvPr id="373795" name="Freeform 35"/>
              <p:cNvSpPr>
                <a:spLocks noEditPoints="1"/>
              </p:cNvSpPr>
              <p:nvPr/>
            </p:nvSpPr>
            <p:spPr bwMode="hidden">
              <a:xfrm>
                <a:off x="4200" y="3402"/>
                <a:ext cx="1201" cy="731"/>
              </a:xfrm>
              <a:custGeom>
                <a:avLst/>
                <a:gdLst/>
                <a:ahLst/>
                <a:cxnLst>
                  <a:cxn ang="0">
                    <a:pos x="484" y="6"/>
                  </a:cxn>
                  <a:cxn ang="0">
                    <a:pos x="263" y="60"/>
                  </a:cxn>
                  <a:cxn ang="0">
                    <a:pos x="101" y="162"/>
                  </a:cxn>
                  <a:cxn ang="0">
                    <a:pos x="12" y="294"/>
                  </a:cxn>
                  <a:cxn ang="0">
                    <a:pos x="0" y="366"/>
                  </a:cxn>
                  <a:cxn ang="0">
                    <a:pos x="12" y="437"/>
                  </a:cxn>
                  <a:cxn ang="0">
                    <a:pos x="101" y="569"/>
                  </a:cxn>
                  <a:cxn ang="0">
                    <a:pos x="263" y="671"/>
                  </a:cxn>
                  <a:cxn ang="0">
                    <a:pos x="484" y="725"/>
                  </a:cxn>
                  <a:cxn ang="0">
                    <a:pos x="723" y="725"/>
                  </a:cxn>
                  <a:cxn ang="0">
                    <a:pos x="938" y="671"/>
                  </a:cxn>
                  <a:cxn ang="0">
                    <a:pos x="1100" y="569"/>
                  </a:cxn>
                  <a:cxn ang="0">
                    <a:pos x="1189" y="437"/>
                  </a:cxn>
                  <a:cxn ang="0">
                    <a:pos x="1201" y="366"/>
                  </a:cxn>
                  <a:cxn ang="0">
                    <a:pos x="1189" y="294"/>
                  </a:cxn>
                  <a:cxn ang="0">
                    <a:pos x="1100" y="162"/>
                  </a:cxn>
                  <a:cxn ang="0">
                    <a:pos x="938" y="60"/>
                  </a:cxn>
                  <a:cxn ang="0">
                    <a:pos x="723" y="6"/>
                  </a:cxn>
                  <a:cxn ang="0">
                    <a:pos x="604" y="0"/>
                  </a:cxn>
                  <a:cxn ang="0">
                    <a:pos x="490" y="701"/>
                  </a:cxn>
                  <a:cxn ang="0">
                    <a:pos x="287" y="647"/>
                  </a:cxn>
                  <a:cxn ang="0">
                    <a:pos x="131" y="557"/>
                  </a:cxn>
                  <a:cxn ang="0">
                    <a:pos x="48" y="437"/>
                  </a:cxn>
                  <a:cxn ang="0">
                    <a:pos x="36" y="366"/>
                  </a:cxn>
                  <a:cxn ang="0">
                    <a:pos x="48" y="300"/>
                  </a:cxn>
                  <a:cxn ang="0">
                    <a:pos x="131" y="174"/>
                  </a:cxn>
                  <a:cxn ang="0">
                    <a:pos x="287" y="84"/>
                  </a:cxn>
                  <a:cxn ang="0">
                    <a:pos x="490" y="30"/>
                  </a:cxn>
                  <a:cxn ang="0">
                    <a:pos x="717" y="30"/>
                  </a:cxn>
                  <a:cxn ang="0">
                    <a:pos x="920" y="84"/>
                  </a:cxn>
                  <a:cxn ang="0">
                    <a:pos x="1070" y="174"/>
                  </a:cxn>
                  <a:cxn ang="0">
                    <a:pos x="1153" y="300"/>
                  </a:cxn>
                  <a:cxn ang="0">
                    <a:pos x="1153" y="437"/>
                  </a:cxn>
                  <a:cxn ang="0">
                    <a:pos x="1070" y="557"/>
                  </a:cxn>
                  <a:cxn ang="0">
                    <a:pos x="920" y="647"/>
                  </a:cxn>
                  <a:cxn ang="0">
                    <a:pos x="717" y="701"/>
                  </a:cxn>
                  <a:cxn ang="0">
                    <a:pos x="604" y="707"/>
                  </a:cxn>
                </a:cxnLst>
                <a:rect l="0" t="0" r="r" b="b"/>
                <a:pathLst>
                  <a:path w="1201" h="731">
                    <a:moveTo>
                      <a:pt x="604" y="0"/>
                    </a:moveTo>
                    <a:lnTo>
                      <a:pt x="484" y="6"/>
                    </a:lnTo>
                    <a:lnTo>
                      <a:pt x="370" y="30"/>
                    </a:lnTo>
                    <a:lnTo>
                      <a:pt x="263" y="60"/>
                    </a:lnTo>
                    <a:lnTo>
                      <a:pt x="179" y="108"/>
                    </a:lnTo>
                    <a:lnTo>
                      <a:pt x="101" y="162"/>
                    </a:lnTo>
                    <a:lnTo>
                      <a:pt x="48" y="222"/>
                    </a:lnTo>
                    <a:lnTo>
                      <a:pt x="12" y="294"/>
                    </a:lnTo>
                    <a:lnTo>
                      <a:pt x="6" y="330"/>
                    </a:lnTo>
                    <a:lnTo>
                      <a:pt x="0" y="366"/>
                    </a:lnTo>
                    <a:lnTo>
                      <a:pt x="6" y="401"/>
                    </a:lnTo>
                    <a:lnTo>
                      <a:pt x="12" y="437"/>
                    </a:lnTo>
                    <a:lnTo>
                      <a:pt x="48" y="509"/>
                    </a:lnTo>
                    <a:lnTo>
                      <a:pt x="101" y="569"/>
                    </a:lnTo>
                    <a:lnTo>
                      <a:pt x="179" y="623"/>
                    </a:lnTo>
                    <a:lnTo>
                      <a:pt x="263" y="671"/>
                    </a:lnTo>
                    <a:lnTo>
                      <a:pt x="370" y="701"/>
                    </a:lnTo>
                    <a:lnTo>
                      <a:pt x="484" y="725"/>
                    </a:lnTo>
                    <a:lnTo>
                      <a:pt x="604" y="731"/>
                    </a:lnTo>
                    <a:lnTo>
                      <a:pt x="723" y="725"/>
                    </a:lnTo>
                    <a:lnTo>
                      <a:pt x="837" y="701"/>
                    </a:lnTo>
                    <a:lnTo>
                      <a:pt x="938" y="671"/>
                    </a:lnTo>
                    <a:lnTo>
                      <a:pt x="1028" y="623"/>
                    </a:lnTo>
                    <a:lnTo>
                      <a:pt x="1100" y="569"/>
                    </a:lnTo>
                    <a:lnTo>
                      <a:pt x="1153" y="509"/>
                    </a:lnTo>
                    <a:lnTo>
                      <a:pt x="1189" y="437"/>
                    </a:lnTo>
                    <a:lnTo>
                      <a:pt x="1201" y="401"/>
                    </a:lnTo>
                    <a:lnTo>
                      <a:pt x="1201" y="366"/>
                    </a:lnTo>
                    <a:lnTo>
                      <a:pt x="1201" y="330"/>
                    </a:lnTo>
                    <a:lnTo>
                      <a:pt x="1189" y="294"/>
                    </a:lnTo>
                    <a:lnTo>
                      <a:pt x="1153" y="222"/>
                    </a:lnTo>
                    <a:lnTo>
                      <a:pt x="1100" y="162"/>
                    </a:lnTo>
                    <a:lnTo>
                      <a:pt x="1028" y="108"/>
                    </a:lnTo>
                    <a:lnTo>
                      <a:pt x="938" y="60"/>
                    </a:lnTo>
                    <a:lnTo>
                      <a:pt x="837" y="30"/>
                    </a:lnTo>
                    <a:lnTo>
                      <a:pt x="723" y="6"/>
                    </a:lnTo>
                    <a:lnTo>
                      <a:pt x="604" y="0"/>
                    </a:lnTo>
                    <a:lnTo>
                      <a:pt x="604" y="0"/>
                    </a:lnTo>
                    <a:close/>
                    <a:moveTo>
                      <a:pt x="604" y="707"/>
                    </a:moveTo>
                    <a:lnTo>
                      <a:pt x="490" y="701"/>
                    </a:lnTo>
                    <a:lnTo>
                      <a:pt x="382" y="683"/>
                    </a:lnTo>
                    <a:lnTo>
                      <a:pt x="287" y="647"/>
                    </a:lnTo>
                    <a:lnTo>
                      <a:pt x="203" y="611"/>
                    </a:lnTo>
                    <a:lnTo>
                      <a:pt x="131" y="557"/>
                    </a:lnTo>
                    <a:lnTo>
                      <a:pt x="83" y="497"/>
                    </a:lnTo>
                    <a:lnTo>
                      <a:pt x="48" y="437"/>
                    </a:lnTo>
                    <a:lnTo>
                      <a:pt x="42" y="401"/>
                    </a:lnTo>
                    <a:lnTo>
                      <a:pt x="36" y="366"/>
                    </a:lnTo>
                    <a:lnTo>
                      <a:pt x="42" y="330"/>
                    </a:lnTo>
                    <a:lnTo>
                      <a:pt x="48" y="300"/>
                    </a:lnTo>
                    <a:lnTo>
                      <a:pt x="83" y="234"/>
                    </a:lnTo>
                    <a:lnTo>
                      <a:pt x="131" y="174"/>
                    </a:lnTo>
                    <a:lnTo>
                      <a:pt x="203" y="126"/>
                    </a:lnTo>
                    <a:lnTo>
                      <a:pt x="287" y="84"/>
                    </a:lnTo>
                    <a:lnTo>
                      <a:pt x="382" y="54"/>
                    </a:lnTo>
                    <a:lnTo>
                      <a:pt x="490" y="30"/>
                    </a:lnTo>
                    <a:lnTo>
                      <a:pt x="604" y="24"/>
                    </a:lnTo>
                    <a:lnTo>
                      <a:pt x="717" y="30"/>
                    </a:lnTo>
                    <a:lnTo>
                      <a:pt x="825" y="54"/>
                    </a:lnTo>
                    <a:lnTo>
                      <a:pt x="920" y="84"/>
                    </a:lnTo>
                    <a:lnTo>
                      <a:pt x="1004" y="126"/>
                    </a:lnTo>
                    <a:lnTo>
                      <a:pt x="1070" y="174"/>
                    </a:lnTo>
                    <a:lnTo>
                      <a:pt x="1124" y="234"/>
                    </a:lnTo>
                    <a:lnTo>
                      <a:pt x="1153" y="300"/>
                    </a:lnTo>
                    <a:lnTo>
                      <a:pt x="1165" y="366"/>
                    </a:lnTo>
                    <a:lnTo>
                      <a:pt x="1153" y="437"/>
                    </a:lnTo>
                    <a:lnTo>
                      <a:pt x="1124" y="497"/>
                    </a:lnTo>
                    <a:lnTo>
                      <a:pt x="1070" y="557"/>
                    </a:lnTo>
                    <a:lnTo>
                      <a:pt x="1004" y="611"/>
                    </a:lnTo>
                    <a:lnTo>
                      <a:pt x="920" y="647"/>
                    </a:lnTo>
                    <a:lnTo>
                      <a:pt x="825" y="683"/>
                    </a:lnTo>
                    <a:lnTo>
                      <a:pt x="717" y="701"/>
                    </a:lnTo>
                    <a:lnTo>
                      <a:pt x="604" y="707"/>
                    </a:lnTo>
                    <a:lnTo>
                      <a:pt x="604" y="707"/>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pPr eaLnBrk="0" hangingPunct="0">
                  <a:defRPr/>
                </a:pPr>
                <a:endParaRPr lang="en-US" sz="1800" dirty="0">
                  <a:cs typeface="+mn-cs"/>
                </a:endParaRPr>
              </a:p>
            </p:txBody>
          </p:sp>
          <p:sp>
            <p:nvSpPr>
              <p:cNvPr id="373796" name="Freeform 36"/>
              <p:cNvSpPr>
                <a:spLocks/>
              </p:cNvSpPr>
              <p:nvPr/>
            </p:nvSpPr>
            <p:spPr bwMode="hidden">
              <a:xfrm>
                <a:off x="4128" y="3366"/>
                <a:ext cx="544" cy="737"/>
              </a:xfrm>
              <a:custGeom>
                <a:avLst/>
                <a:gdLst/>
                <a:ahLst/>
                <a:cxnLst>
                  <a:cxn ang="0">
                    <a:pos x="24" y="402"/>
                  </a:cxn>
                  <a:cxn ang="0">
                    <a:pos x="36" y="330"/>
                  </a:cxn>
                  <a:cxn ang="0">
                    <a:pos x="66" y="264"/>
                  </a:cxn>
                  <a:cxn ang="0">
                    <a:pos x="108" y="204"/>
                  </a:cxn>
                  <a:cxn ang="0">
                    <a:pos x="173" y="150"/>
                  </a:cxn>
                  <a:cxn ang="0">
                    <a:pos x="251" y="102"/>
                  </a:cxn>
                  <a:cxn ang="0">
                    <a:pos x="335" y="60"/>
                  </a:cxn>
                  <a:cxn ang="0">
                    <a:pos x="436" y="30"/>
                  </a:cxn>
                  <a:cxn ang="0">
                    <a:pos x="544" y="12"/>
                  </a:cxn>
                  <a:cxn ang="0">
                    <a:pos x="544" y="0"/>
                  </a:cxn>
                  <a:cxn ang="0">
                    <a:pos x="430" y="18"/>
                  </a:cxn>
                  <a:cxn ang="0">
                    <a:pos x="329" y="48"/>
                  </a:cxn>
                  <a:cxn ang="0">
                    <a:pos x="233" y="90"/>
                  </a:cxn>
                  <a:cxn ang="0">
                    <a:pos x="155" y="138"/>
                  </a:cxn>
                  <a:cxn ang="0">
                    <a:pos x="90" y="198"/>
                  </a:cxn>
                  <a:cxn ang="0">
                    <a:pos x="42" y="258"/>
                  </a:cxn>
                  <a:cxn ang="0">
                    <a:pos x="12" y="330"/>
                  </a:cxn>
                  <a:cxn ang="0">
                    <a:pos x="0" y="402"/>
                  </a:cxn>
                  <a:cxn ang="0">
                    <a:pos x="6" y="455"/>
                  </a:cxn>
                  <a:cxn ang="0">
                    <a:pos x="18" y="503"/>
                  </a:cxn>
                  <a:cxn ang="0">
                    <a:pos x="42" y="545"/>
                  </a:cxn>
                  <a:cxn ang="0">
                    <a:pos x="78" y="593"/>
                  </a:cxn>
                  <a:cxn ang="0">
                    <a:pos x="114" y="635"/>
                  </a:cxn>
                  <a:cxn ang="0">
                    <a:pos x="161" y="671"/>
                  </a:cxn>
                  <a:cxn ang="0">
                    <a:pos x="221" y="707"/>
                  </a:cxn>
                  <a:cxn ang="0">
                    <a:pos x="281" y="737"/>
                  </a:cxn>
                  <a:cxn ang="0">
                    <a:pos x="323" y="737"/>
                  </a:cxn>
                  <a:cxn ang="0">
                    <a:pos x="257" y="707"/>
                  </a:cxn>
                  <a:cxn ang="0">
                    <a:pos x="203" y="671"/>
                  </a:cxn>
                  <a:cxn ang="0">
                    <a:pos x="149" y="635"/>
                  </a:cxn>
                  <a:cxn ang="0">
                    <a:pos x="108" y="593"/>
                  </a:cxn>
                  <a:cxn ang="0">
                    <a:pos x="72" y="551"/>
                  </a:cxn>
                  <a:cxn ang="0">
                    <a:pos x="48" y="503"/>
                  </a:cxn>
                  <a:cxn ang="0">
                    <a:pos x="30" y="455"/>
                  </a:cxn>
                  <a:cxn ang="0">
                    <a:pos x="24" y="402"/>
                  </a:cxn>
                  <a:cxn ang="0">
                    <a:pos x="24" y="402"/>
                  </a:cxn>
                </a:cxnLst>
                <a:rect l="0" t="0" r="r" b="b"/>
                <a:pathLst>
                  <a:path w="544" h="737">
                    <a:moveTo>
                      <a:pt x="24" y="402"/>
                    </a:moveTo>
                    <a:lnTo>
                      <a:pt x="36" y="330"/>
                    </a:lnTo>
                    <a:lnTo>
                      <a:pt x="66" y="264"/>
                    </a:lnTo>
                    <a:lnTo>
                      <a:pt x="108" y="204"/>
                    </a:lnTo>
                    <a:lnTo>
                      <a:pt x="173" y="150"/>
                    </a:lnTo>
                    <a:lnTo>
                      <a:pt x="251" y="102"/>
                    </a:lnTo>
                    <a:lnTo>
                      <a:pt x="335" y="60"/>
                    </a:lnTo>
                    <a:lnTo>
                      <a:pt x="436" y="30"/>
                    </a:lnTo>
                    <a:lnTo>
                      <a:pt x="544" y="12"/>
                    </a:lnTo>
                    <a:lnTo>
                      <a:pt x="544" y="0"/>
                    </a:lnTo>
                    <a:lnTo>
                      <a:pt x="430" y="18"/>
                    </a:lnTo>
                    <a:lnTo>
                      <a:pt x="329" y="48"/>
                    </a:lnTo>
                    <a:lnTo>
                      <a:pt x="233" y="90"/>
                    </a:lnTo>
                    <a:lnTo>
                      <a:pt x="155" y="138"/>
                    </a:lnTo>
                    <a:lnTo>
                      <a:pt x="90" y="198"/>
                    </a:lnTo>
                    <a:lnTo>
                      <a:pt x="42" y="258"/>
                    </a:lnTo>
                    <a:lnTo>
                      <a:pt x="12" y="330"/>
                    </a:lnTo>
                    <a:lnTo>
                      <a:pt x="0" y="402"/>
                    </a:lnTo>
                    <a:lnTo>
                      <a:pt x="6" y="455"/>
                    </a:lnTo>
                    <a:lnTo>
                      <a:pt x="18" y="503"/>
                    </a:lnTo>
                    <a:lnTo>
                      <a:pt x="42" y="545"/>
                    </a:lnTo>
                    <a:lnTo>
                      <a:pt x="78" y="593"/>
                    </a:lnTo>
                    <a:lnTo>
                      <a:pt x="114" y="635"/>
                    </a:lnTo>
                    <a:lnTo>
                      <a:pt x="161" y="671"/>
                    </a:lnTo>
                    <a:lnTo>
                      <a:pt x="221" y="707"/>
                    </a:lnTo>
                    <a:lnTo>
                      <a:pt x="281" y="737"/>
                    </a:lnTo>
                    <a:lnTo>
                      <a:pt x="323" y="737"/>
                    </a:lnTo>
                    <a:lnTo>
                      <a:pt x="257" y="707"/>
                    </a:lnTo>
                    <a:lnTo>
                      <a:pt x="203" y="671"/>
                    </a:lnTo>
                    <a:lnTo>
                      <a:pt x="149" y="635"/>
                    </a:lnTo>
                    <a:lnTo>
                      <a:pt x="108" y="593"/>
                    </a:lnTo>
                    <a:lnTo>
                      <a:pt x="72" y="551"/>
                    </a:lnTo>
                    <a:lnTo>
                      <a:pt x="48" y="503"/>
                    </a:lnTo>
                    <a:lnTo>
                      <a:pt x="30" y="455"/>
                    </a:lnTo>
                    <a:lnTo>
                      <a:pt x="24" y="402"/>
                    </a:lnTo>
                    <a:lnTo>
                      <a:pt x="24" y="402"/>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pPr eaLnBrk="0" hangingPunct="0">
                  <a:defRPr/>
                </a:pPr>
                <a:endParaRPr lang="en-US" sz="1800" dirty="0">
                  <a:cs typeface="+mn-cs"/>
                </a:endParaRPr>
              </a:p>
            </p:txBody>
          </p:sp>
          <p:sp>
            <p:nvSpPr>
              <p:cNvPr id="373797" name="Freeform 37"/>
              <p:cNvSpPr>
                <a:spLocks/>
              </p:cNvSpPr>
              <p:nvPr/>
            </p:nvSpPr>
            <p:spPr bwMode="hidden">
              <a:xfrm>
                <a:off x="4792" y="3360"/>
                <a:ext cx="609" cy="252"/>
              </a:xfrm>
              <a:custGeom>
                <a:avLst/>
                <a:gdLst/>
                <a:ahLst/>
                <a:cxnLst>
                  <a:cxn ang="0">
                    <a:pos x="12" y="12"/>
                  </a:cxn>
                  <a:cxn ang="0">
                    <a:pos x="113" y="18"/>
                  </a:cxn>
                  <a:cxn ang="0">
                    <a:pos x="203" y="30"/>
                  </a:cxn>
                  <a:cxn ang="0">
                    <a:pos x="292" y="48"/>
                  </a:cxn>
                  <a:cxn ang="0">
                    <a:pos x="376" y="78"/>
                  </a:cxn>
                  <a:cxn ang="0">
                    <a:pos x="448" y="114"/>
                  </a:cxn>
                  <a:cxn ang="0">
                    <a:pos x="514" y="156"/>
                  </a:cxn>
                  <a:cxn ang="0">
                    <a:pos x="567" y="198"/>
                  </a:cxn>
                  <a:cxn ang="0">
                    <a:pos x="609" y="252"/>
                  </a:cxn>
                  <a:cxn ang="0">
                    <a:pos x="609" y="216"/>
                  </a:cxn>
                  <a:cxn ang="0">
                    <a:pos x="561" y="168"/>
                  </a:cxn>
                  <a:cxn ang="0">
                    <a:pos x="502" y="126"/>
                  </a:cxn>
                  <a:cxn ang="0">
                    <a:pos x="436" y="90"/>
                  </a:cxn>
                  <a:cxn ang="0">
                    <a:pos x="364" y="60"/>
                  </a:cxn>
                  <a:cxn ang="0">
                    <a:pos x="286" y="36"/>
                  </a:cxn>
                  <a:cxn ang="0">
                    <a:pos x="197" y="18"/>
                  </a:cxn>
                  <a:cxn ang="0">
                    <a:pos x="107" y="6"/>
                  </a:cxn>
                  <a:cxn ang="0">
                    <a:pos x="12" y="0"/>
                  </a:cxn>
                  <a:cxn ang="0">
                    <a:pos x="6" y="0"/>
                  </a:cxn>
                  <a:cxn ang="0">
                    <a:pos x="0" y="0"/>
                  </a:cxn>
                  <a:cxn ang="0">
                    <a:pos x="0" y="12"/>
                  </a:cxn>
                  <a:cxn ang="0">
                    <a:pos x="6" y="12"/>
                  </a:cxn>
                  <a:cxn ang="0">
                    <a:pos x="12" y="12"/>
                  </a:cxn>
                  <a:cxn ang="0">
                    <a:pos x="12" y="12"/>
                  </a:cxn>
                </a:cxnLst>
                <a:rect l="0" t="0" r="r" b="b"/>
                <a:pathLst>
                  <a:path w="609" h="252">
                    <a:moveTo>
                      <a:pt x="12" y="12"/>
                    </a:moveTo>
                    <a:lnTo>
                      <a:pt x="113" y="18"/>
                    </a:lnTo>
                    <a:lnTo>
                      <a:pt x="203" y="30"/>
                    </a:lnTo>
                    <a:lnTo>
                      <a:pt x="292" y="48"/>
                    </a:lnTo>
                    <a:lnTo>
                      <a:pt x="376" y="78"/>
                    </a:lnTo>
                    <a:lnTo>
                      <a:pt x="448" y="114"/>
                    </a:lnTo>
                    <a:lnTo>
                      <a:pt x="514" y="156"/>
                    </a:lnTo>
                    <a:lnTo>
                      <a:pt x="567" y="198"/>
                    </a:lnTo>
                    <a:lnTo>
                      <a:pt x="609" y="252"/>
                    </a:lnTo>
                    <a:lnTo>
                      <a:pt x="609" y="216"/>
                    </a:lnTo>
                    <a:lnTo>
                      <a:pt x="561" y="168"/>
                    </a:lnTo>
                    <a:lnTo>
                      <a:pt x="502" y="126"/>
                    </a:lnTo>
                    <a:lnTo>
                      <a:pt x="436" y="90"/>
                    </a:lnTo>
                    <a:lnTo>
                      <a:pt x="364" y="60"/>
                    </a:lnTo>
                    <a:lnTo>
                      <a:pt x="286" y="36"/>
                    </a:lnTo>
                    <a:lnTo>
                      <a:pt x="197" y="18"/>
                    </a:lnTo>
                    <a:lnTo>
                      <a:pt x="107" y="6"/>
                    </a:lnTo>
                    <a:lnTo>
                      <a:pt x="12" y="0"/>
                    </a:lnTo>
                    <a:lnTo>
                      <a:pt x="6" y="0"/>
                    </a:lnTo>
                    <a:lnTo>
                      <a:pt x="0" y="0"/>
                    </a:lnTo>
                    <a:lnTo>
                      <a:pt x="0" y="12"/>
                    </a:lnTo>
                    <a:lnTo>
                      <a:pt x="6" y="12"/>
                    </a:lnTo>
                    <a:lnTo>
                      <a:pt x="12" y="12"/>
                    </a:lnTo>
                    <a:lnTo>
                      <a:pt x="12" y="12"/>
                    </a:lnTo>
                    <a:close/>
                  </a:path>
                </a:pathLst>
              </a:custGeom>
              <a:gradFill rotWithShape="0">
                <a:gsLst>
                  <a:gs pos="0">
                    <a:schemeClr val="accent2">
                      <a:gamma/>
                      <a:tint val="94118"/>
                      <a:invGamma/>
                    </a:schemeClr>
                  </a:gs>
                  <a:gs pos="100000">
                    <a:schemeClr val="accent2"/>
                  </a:gs>
                </a:gsLst>
                <a:lin ang="5400000" scaled="1"/>
              </a:gradFill>
              <a:ln w="9525">
                <a:noFill/>
                <a:round/>
                <a:headEnd/>
                <a:tailEnd/>
              </a:ln>
            </p:spPr>
            <p:txBody>
              <a:bodyPr/>
              <a:lstStyle/>
              <a:p>
                <a:pPr eaLnBrk="0" hangingPunct="0">
                  <a:defRPr/>
                </a:pPr>
                <a:endParaRPr lang="en-US" sz="1800" dirty="0">
                  <a:cs typeface="+mn-cs"/>
                </a:endParaRPr>
              </a:p>
            </p:txBody>
          </p:sp>
          <p:sp>
            <p:nvSpPr>
              <p:cNvPr id="373798" name="Freeform 38"/>
              <p:cNvSpPr>
                <a:spLocks/>
              </p:cNvSpPr>
              <p:nvPr/>
            </p:nvSpPr>
            <p:spPr bwMode="hidden">
              <a:xfrm>
                <a:off x="5246" y="4007"/>
                <a:ext cx="72" cy="54"/>
              </a:xfrm>
              <a:custGeom>
                <a:avLst/>
                <a:gdLst/>
                <a:ahLst/>
                <a:cxnLst>
                  <a:cxn ang="0">
                    <a:pos x="72" y="0"/>
                  </a:cxn>
                  <a:cxn ang="0">
                    <a:pos x="36" y="30"/>
                  </a:cxn>
                  <a:cxn ang="0">
                    <a:pos x="0" y="54"/>
                  </a:cxn>
                  <a:cxn ang="0">
                    <a:pos x="36" y="54"/>
                  </a:cxn>
                  <a:cxn ang="0">
                    <a:pos x="54" y="42"/>
                  </a:cxn>
                  <a:cxn ang="0">
                    <a:pos x="72" y="24"/>
                  </a:cxn>
                  <a:cxn ang="0">
                    <a:pos x="72" y="24"/>
                  </a:cxn>
                  <a:cxn ang="0">
                    <a:pos x="72" y="0"/>
                  </a:cxn>
                  <a:cxn ang="0">
                    <a:pos x="72" y="0"/>
                  </a:cxn>
                </a:cxnLst>
                <a:rect l="0" t="0" r="r" b="b"/>
                <a:pathLst>
                  <a:path w="72" h="54">
                    <a:moveTo>
                      <a:pt x="72" y="0"/>
                    </a:moveTo>
                    <a:lnTo>
                      <a:pt x="36" y="30"/>
                    </a:lnTo>
                    <a:lnTo>
                      <a:pt x="0" y="54"/>
                    </a:lnTo>
                    <a:lnTo>
                      <a:pt x="36" y="54"/>
                    </a:lnTo>
                    <a:lnTo>
                      <a:pt x="54" y="42"/>
                    </a:lnTo>
                    <a:lnTo>
                      <a:pt x="72" y="24"/>
                    </a:lnTo>
                    <a:lnTo>
                      <a:pt x="72" y="24"/>
                    </a:lnTo>
                    <a:lnTo>
                      <a:pt x="72" y="0"/>
                    </a:lnTo>
                    <a:lnTo>
                      <a:pt x="72" y="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pPr eaLnBrk="0" hangingPunct="0">
                  <a:defRPr/>
                </a:pPr>
                <a:endParaRPr lang="en-US" sz="1800" dirty="0">
                  <a:cs typeface="+mn-cs"/>
                </a:endParaRPr>
              </a:p>
            </p:txBody>
          </p:sp>
          <p:sp>
            <p:nvSpPr>
              <p:cNvPr id="373799" name="Freeform 39"/>
              <p:cNvSpPr>
                <a:spLocks/>
              </p:cNvSpPr>
              <p:nvPr/>
            </p:nvSpPr>
            <p:spPr bwMode="hidden">
              <a:xfrm>
                <a:off x="4505" y="4073"/>
                <a:ext cx="705" cy="108"/>
              </a:xfrm>
              <a:custGeom>
                <a:avLst/>
                <a:gdLst/>
                <a:ahLst/>
                <a:cxnLst>
                  <a:cxn ang="0">
                    <a:pos x="299" y="90"/>
                  </a:cxn>
                  <a:cxn ang="0">
                    <a:pos x="221" y="90"/>
                  </a:cxn>
                  <a:cxn ang="0">
                    <a:pos x="143" y="78"/>
                  </a:cxn>
                  <a:cxn ang="0">
                    <a:pos x="0" y="48"/>
                  </a:cxn>
                  <a:cxn ang="0">
                    <a:pos x="0" y="66"/>
                  </a:cxn>
                  <a:cxn ang="0">
                    <a:pos x="143" y="96"/>
                  </a:cxn>
                  <a:cxn ang="0">
                    <a:pos x="221" y="108"/>
                  </a:cxn>
                  <a:cxn ang="0">
                    <a:pos x="299" y="108"/>
                  </a:cxn>
                  <a:cxn ang="0">
                    <a:pos x="412" y="102"/>
                  </a:cxn>
                  <a:cxn ang="0">
                    <a:pos x="520" y="84"/>
                  </a:cxn>
                  <a:cxn ang="0">
                    <a:pos x="615" y="60"/>
                  </a:cxn>
                  <a:cxn ang="0">
                    <a:pos x="705" y="24"/>
                  </a:cxn>
                  <a:cxn ang="0">
                    <a:pos x="705" y="0"/>
                  </a:cxn>
                  <a:cxn ang="0">
                    <a:pos x="615" y="42"/>
                  </a:cxn>
                  <a:cxn ang="0">
                    <a:pos x="520" y="66"/>
                  </a:cxn>
                  <a:cxn ang="0">
                    <a:pos x="412" y="84"/>
                  </a:cxn>
                  <a:cxn ang="0">
                    <a:pos x="299" y="90"/>
                  </a:cxn>
                  <a:cxn ang="0">
                    <a:pos x="299" y="90"/>
                  </a:cxn>
                </a:cxnLst>
                <a:rect l="0" t="0" r="r" b="b"/>
                <a:pathLst>
                  <a:path w="705" h="108">
                    <a:moveTo>
                      <a:pt x="299" y="90"/>
                    </a:moveTo>
                    <a:lnTo>
                      <a:pt x="221" y="90"/>
                    </a:lnTo>
                    <a:lnTo>
                      <a:pt x="143" y="78"/>
                    </a:lnTo>
                    <a:lnTo>
                      <a:pt x="0" y="48"/>
                    </a:lnTo>
                    <a:lnTo>
                      <a:pt x="0" y="66"/>
                    </a:lnTo>
                    <a:lnTo>
                      <a:pt x="143" y="96"/>
                    </a:lnTo>
                    <a:lnTo>
                      <a:pt x="221" y="108"/>
                    </a:lnTo>
                    <a:lnTo>
                      <a:pt x="299" y="108"/>
                    </a:lnTo>
                    <a:lnTo>
                      <a:pt x="412" y="102"/>
                    </a:lnTo>
                    <a:lnTo>
                      <a:pt x="520" y="84"/>
                    </a:lnTo>
                    <a:lnTo>
                      <a:pt x="615" y="60"/>
                    </a:lnTo>
                    <a:lnTo>
                      <a:pt x="705" y="24"/>
                    </a:lnTo>
                    <a:lnTo>
                      <a:pt x="705" y="0"/>
                    </a:lnTo>
                    <a:lnTo>
                      <a:pt x="615" y="42"/>
                    </a:lnTo>
                    <a:lnTo>
                      <a:pt x="520" y="66"/>
                    </a:lnTo>
                    <a:lnTo>
                      <a:pt x="412" y="84"/>
                    </a:lnTo>
                    <a:lnTo>
                      <a:pt x="299" y="90"/>
                    </a:lnTo>
                    <a:lnTo>
                      <a:pt x="299" y="9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pPr eaLnBrk="0" hangingPunct="0">
                  <a:defRPr/>
                </a:pPr>
                <a:endParaRPr lang="en-US" sz="1800" dirty="0">
                  <a:cs typeface="+mn-cs"/>
                </a:endParaRPr>
              </a:p>
            </p:txBody>
          </p:sp>
          <p:sp>
            <p:nvSpPr>
              <p:cNvPr id="373800" name="Freeform 40"/>
              <p:cNvSpPr>
                <a:spLocks/>
              </p:cNvSpPr>
              <p:nvPr/>
            </p:nvSpPr>
            <p:spPr bwMode="hidden">
              <a:xfrm>
                <a:off x="5336" y="3654"/>
                <a:ext cx="143" cy="341"/>
              </a:xfrm>
              <a:custGeom>
                <a:avLst/>
                <a:gdLst/>
                <a:ahLst/>
                <a:cxnLst>
                  <a:cxn ang="0">
                    <a:pos x="119" y="114"/>
                  </a:cxn>
                  <a:cxn ang="0">
                    <a:pos x="113" y="173"/>
                  </a:cxn>
                  <a:cxn ang="0">
                    <a:pos x="89" y="239"/>
                  </a:cxn>
                  <a:cxn ang="0">
                    <a:pos x="47" y="293"/>
                  </a:cxn>
                  <a:cxn ang="0">
                    <a:pos x="0" y="341"/>
                  </a:cxn>
                  <a:cxn ang="0">
                    <a:pos x="29" y="341"/>
                  </a:cxn>
                  <a:cxn ang="0">
                    <a:pos x="77" y="287"/>
                  </a:cxn>
                  <a:cxn ang="0">
                    <a:pos x="113" y="233"/>
                  </a:cxn>
                  <a:cxn ang="0">
                    <a:pos x="137" y="173"/>
                  </a:cxn>
                  <a:cxn ang="0">
                    <a:pos x="143" y="114"/>
                  </a:cxn>
                  <a:cxn ang="0">
                    <a:pos x="137" y="60"/>
                  </a:cxn>
                  <a:cxn ang="0">
                    <a:pos x="119" y="0"/>
                  </a:cxn>
                  <a:cxn ang="0">
                    <a:pos x="89" y="0"/>
                  </a:cxn>
                  <a:cxn ang="0">
                    <a:pos x="113" y="60"/>
                  </a:cxn>
                  <a:cxn ang="0">
                    <a:pos x="119" y="114"/>
                  </a:cxn>
                  <a:cxn ang="0">
                    <a:pos x="119" y="114"/>
                  </a:cxn>
                </a:cxnLst>
                <a:rect l="0" t="0" r="r" b="b"/>
                <a:pathLst>
                  <a:path w="143" h="341">
                    <a:moveTo>
                      <a:pt x="119" y="114"/>
                    </a:moveTo>
                    <a:lnTo>
                      <a:pt x="113" y="173"/>
                    </a:lnTo>
                    <a:lnTo>
                      <a:pt x="89" y="239"/>
                    </a:lnTo>
                    <a:lnTo>
                      <a:pt x="47" y="293"/>
                    </a:lnTo>
                    <a:lnTo>
                      <a:pt x="0" y="341"/>
                    </a:lnTo>
                    <a:lnTo>
                      <a:pt x="29" y="341"/>
                    </a:lnTo>
                    <a:lnTo>
                      <a:pt x="77" y="287"/>
                    </a:lnTo>
                    <a:lnTo>
                      <a:pt x="113" y="233"/>
                    </a:lnTo>
                    <a:lnTo>
                      <a:pt x="137" y="173"/>
                    </a:lnTo>
                    <a:lnTo>
                      <a:pt x="143" y="114"/>
                    </a:lnTo>
                    <a:lnTo>
                      <a:pt x="137" y="60"/>
                    </a:lnTo>
                    <a:lnTo>
                      <a:pt x="119" y="0"/>
                    </a:lnTo>
                    <a:lnTo>
                      <a:pt x="89" y="0"/>
                    </a:lnTo>
                    <a:lnTo>
                      <a:pt x="113" y="60"/>
                    </a:lnTo>
                    <a:lnTo>
                      <a:pt x="119" y="114"/>
                    </a:lnTo>
                    <a:lnTo>
                      <a:pt x="119" y="114"/>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pPr eaLnBrk="0" hangingPunct="0">
                  <a:defRPr/>
                </a:pPr>
                <a:endParaRPr lang="en-US" sz="1800" dirty="0">
                  <a:cs typeface="+mn-cs"/>
                </a:endParaRPr>
              </a:p>
            </p:txBody>
          </p:sp>
          <p:sp>
            <p:nvSpPr>
              <p:cNvPr id="373801" name="Freeform 41"/>
              <p:cNvSpPr>
                <a:spLocks/>
              </p:cNvSpPr>
              <p:nvPr/>
            </p:nvSpPr>
            <p:spPr bwMode="hidden">
              <a:xfrm>
                <a:off x="5061" y="3624"/>
                <a:ext cx="83" cy="90"/>
              </a:xfrm>
              <a:custGeom>
                <a:avLst/>
                <a:gdLst/>
                <a:ahLst/>
                <a:cxnLst>
                  <a:cxn ang="0">
                    <a:pos x="59" y="90"/>
                  </a:cxn>
                  <a:cxn ang="0">
                    <a:pos x="83" y="84"/>
                  </a:cxn>
                  <a:cxn ang="0">
                    <a:pos x="71" y="60"/>
                  </a:cxn>
                  <a:cxn ang="0">
                    <a:pos x="53" y="42"/>
                  </a:cxn>
                  <a:cxn ang="0">
                    <a:pos x="6" y="0"/>
                  </a:cxn>
                  <a:cxn ang="0">
                    <a:pos x="0" y="18"/>
                  </a:cxn>
                  <a:cxn ang="0">
                    <a:pos x="35" y="48"/>
                  </a:cxn>
                  <a:cxn ang="0">
                    <a:pos x="59" y="90"/>
                  </a:cxn>
                  <a:cxn ang="0">
                    <a:pos x="59" y="90"/>
                  </a:cxn>
                </a:cxnLst>
                <a:rect l="0" t="0" r="r" b="b"/>
                <a:pathLst>
                  <a:path w="83" h="90">
                    <a:moveTo>
                      <a:pt x="59" y="90"/>
                    </a:moveTo>
                    <a:lnTo>
                      <a:pt x="83" y="84"/>
                    </a:lnTo>
                    <a:lnTo>
                      <a:pt x="71" y="60"/>
                    </a:lnTo>
                    <a:lnTo>
                      <a:pt x="53" y="42"/>
                    </a:lnTo>
                    <a:lnTo>
                      <a:pt x="6" y="0"/>
                    </a:lnTo>
                    <a:lnTo>
                      <a:pt x="0" y="18"/>
                    </a:lnTo>
                    <a:lnTo>
                      <a:pt x="35" y="48"/>
                    </a:lnTo>
                    <a:lnTo>
                      <a:pt x="59" y="90"/>
                    </a:lnTo>
                    <a:lnTo>
                      <a:pt x="59" y="9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pPr eaLnBrk="0" hangingPunct="0">
                  <a:defRPr/>
                </a:pPr>
                <a:endParaRPr lang="en-US" sz="1800" dirty="0">
                  <a:cs typeface="+mn-cs"/>
                </a:endParaRPr>
              </a:p>
            </p:txBody>
          </p:sp>
          <p:sp>
            <p:nvSpPr>
              <p:cNvPr id="1057" name="Freeform 42"/>
              <p:cNvSpPr>
                <a:spLocks/>
              </p:cNvSpPr>
              <p:nvPr/>
            </p:nvSpPr>
            <p:spPr bwMode="hidden">
              <a:xfrm>
                <a:off x="4445" y="3552"/>
                <a:ext cx="717" cy="431"/>
              </a:xfrm>
              <a:custGeom>
                <a:avLst/>
                <a:gdLst>
                  <a:gd name="T0" fmla="*/ 693 w 717"/>
                  <a:gd name="T1" fmla="*/ 216 h 431"/>
                  <a:gd name="T2" fmla="*/ 687 w 717"/>
                  <a:gd name="T3" fmla="*/ 257 h 431"/>
                  <a:gd name="T4" fmla="*/ 669 w 717"/>
                  <a:gd name="T5" fmla="*/ 293 h 431"/>
                  <a:gd name="T6" fmla="*/ 633 w 717"/>
                  <a:gd name="T7" fmla="*/ 329 h 431"/>
                  <a:gd name="T8" fmla="*/ 598 w 717"/>
                  <a:gd name="T9" fmla="*/ 359 h 431"/>
                  <a:gd name="T10" fmla="*/ 544 w 717"/>
                  <a:gd name="T11" fmla="*/ 383 h 431"/>
                  <a:gd name="T12" fmla="*/ 490 w 717"/>
                  <a:gd name="T13" fmla="*/ 401 h 431"/>
                  <a:gd name="T14" fmla="*/ 424 w 717"/>
                  <a:gd name="T15" fmla="*/ 413 h 431"/>
                  <a:gd name="T16" fmla="*/ 359 w 717"/>
                  <a:gd name="T17" fmla="*/ 419 h 431"/>
                  <a:gd name="T18" fmla="*/ 293 w 717"/>
                  <a:gd name="T19" fmla="*/ 413 h 431"/>
                  <a:gd name="T20" fmla="*/ 227 w 717"/>
                  <a:gd name="T21" fmla="*/ 401 h 431"/>
                  <a:gd name="T22" fmla="*/ 173 w 717"/>
                  <a:gd name="T23" fmla="*/ 383 h 431"/>
                  <a:gd name="T24" fmla="*/ 119 w 717"/>
                  <a:gd name="T25" fmla="*/ 359 h 431"/>
                  <a:gd name="T26" fmla="*/ 84 w 717"/>
                  <a:gd name="T27" fmla="*/ 329 h 431"/>
                  <a:gd name="T28" fmla="*/ 48 w 717"/>
                  <a:gd name="T29" fmla="*/ 293 h 431"/>
                  <a:gd name="T30" fmla="*/ 30 w 717"/>
                  <a:gd name="T31" fmla="*/ 257 h 431"/>
                  <a:gd name="T32" fmla="*/ 24 w 717"/>
                  <a:gd name="T33" fmla="*/ 216 h 431"/>
                  <a:gd name="T34" fmla="*/ 30 w 717"/>
                  <a:gd name="T35" fmla="*/ 174 h 431"/>
                  <a:gd name="T36" fmla="*/ 48 w 717"/>
                  <a:gd name="T37" fmla="*/ 138 h 431"/>
                  <a:gd name="T38" fmla="*/ 84 w 717"/>
                  <a:gd name="T39" fmla="*/ 102 h 431"/>
                  <a:gd name="T40" fmla="*/ 119 w 717"/>
                  <a:gd name="T41" fmla="*/ 72 h 431"/>
                  <a:gd name="T42" fmla="*/ 173 w 717"/>
                  <a:gd name="T43" fmla="*/ 48 h 431"/>
                  <a:gd name="T44" fmla="*/ 227 w 717"/>
                  <a:gd name="T45" fmla="*/ 30 h 431"/>
                  <a:gd name="T46" fmla="*/ 293 w 717"/>
                  <a:gd name="T47" fmla="*/ 18 h 431"/>
                  <a:gd name="T48" fmla="*/ 359 w 717"/>
                  <a:gd name="T49" fmla="*/ 12 h 431"/>
                  <a:gd name="T50" fmla="*/ 418 w 717"/>
                  <a:gd name="T51" fmla="*/ 18 h 431"/>
                  <a:gd name="T52" fmla="*/ 478 w 717"/>
                  <a:gd name="T53" fmla="*/ 30 h 431"/>
                  <a:gd name="T54" fmla="*/ 532 w 717"/>
                  <a:gd name="T55" fmla="*/ 48 h 431"/>
                  <a:gd name="T56" fmla="*/ 580 w 717"/>
                  <a:gd name="T57" fmla="*/ 66 h 431"/>
                  <a:gd name="T58" fmla="*/ 586 w 717"/>
                  <a:gd name="T59" fmla="*/ 48 h 431"/>
                  <a:gd name="T60" fmla="*/ 478 w 717"/>
                  <a:gd name="T61" fmla="*/ 12 h 431"/>
                  <a:gd name="T62" fmla="*/ 418 w 717"/>
                  <a:gd name="T63" fmla="*/ 6 h 431"/>
                  <a:gd name="T64" fmla="*/ 359 w 717"/>
                  <a:gd name="T65" fmla="*/ 0 h 431"/>
                  <a:gd name="T66" fmla="*/ 287 w 717"/>
                  <a:gd name="T67" fmla="*/ 6 h 431"/>
                  <a:gd name="T68" fmla="*/ 221 w 717"/>
                  <a:gd name="T69" fmla="*/ 18 h 431"/>
                  <a:gd name="T70" fmla="*/ 161 w 717"/>
                  <a:gd name="T71" fmla="*/ 36 h 431"/>
                  <a:gd name="T72" fmla="*/ 107 w 717"/>
                  <a:gd name="T73" fmla="*/ 66 h 431"/>
                  <a:gd name="T74" fmla="*/ 60 w 717"/>
                  <a:gd name="T75" fmla="*/ 96 h 431"/>
                  <a:gd name="T76" fmla="*/ 30 w 717"/>
                  <a:gd name="T77" fmla="*/ 132 h 431"/>
                  <a:gd name="T78" fmla="*/ 6 w 717"/>
                  <a:gd name="T79" fmla="*/ 174 h 431"/>
                  <a:gd name="T80" fmla="*/ 0 w 717"/>
                  <a:gd name="T81" fmla="*/ 216 h 431"/>
                  <a:gd name="T82" fmla="*/ 6 w 717"/>
                  <a:gd name="T83" fmla="*/ 257 h 431"/>
                  <a:gd name="T84" fmla="*/ 30 w 717"/>
                  <a:gd name="T85" fmla="*/ 299 h 431"/>
                  <a:gd name="T86" fmla="*/ 60 w 717"/>
                  <a:gd name="T87" fmla="*/ 335 h 431"/>
                  <a:gd name="T88" fmla="*/ 107 w 717"/>
                  <a:gd name="T89" fmla="*/ 371 h 431"/>
                  <a:gd name="T90" fmla="*/ 161 w 717"/>
                  <a:gd name="T91" fmla="*/ 395 h 431"/>
                  <a:gd name="T92" fmla="*/ 221 w 717"/>
                  <a:gd name="T93" fmla="*/ 413 h 431"/>
                  <a:gd name="T94" fmla="*/ 287 w 717"/>
                  <a:gd name="T95" fmla="*/ 425 h 431"/>
                  <a:gd name="T96" fmla="*/ 359 w 717"/>
                  <a:gd name="T97" fmla="*/ 431 h 431"/>
                  <a:gd name="T98" fmla="*/ 430 w 717"/>
                  <a:gd name="T99" fmla="*/ 425 h 431"/>
                  <a:gd name="T100" fmla="*/ 496 w 717"/>
                  <a:gd name="T101" fmla="*/ 413 h 431"/>
                  <a:gd name="T102" fmla="*/ 562 w 717"/>
                  <a:gd name="T103" fmla="*/ 395 h 431"/>
                  <a:gd name="T104" fmla="*/ 610 w 717"/>
                  <a:gd name="T105" fmla="*/ 371 h 431"/>
                  <a:gd name="T106" fmla="*/ 657 w 717"/>
                  <a:gd name="T107" fmla="*/ 335 h 431"/>
                  <a:gd name="T108" fmla="*/ 687 w 717"/>
                  <a:gd name="T109" fmla="*/ 299 h 431"/>
                  <a:gd name="T110" fmla="*/ 711 w 717"/>
                  <a:gd name="T111" fmla="*/ 257 h 431"/>
                  <a:gd name="T112" fmla="*/ 717 w 717"/>
                  <a:gd name="T113" fmla="*/ 216 h 431"/>
                  <a:gd name="T114" fmla="*/ 717 w 717"/>
                  <a:gd name="T115" fmla="*/ 204 h 431"/>
                  <a:gd name="T116" fmla="*/ 711 w 717"/>
                  <a:gd name="T117" fmla="*/ 192 h 431"/>
                  <a:gd name="T118" fmla="*/ 687 w 717"/>
                  <a:gd name="T119" fmla="*/ 198 h 431"/>
                  <a:gd name="T120" fmla="*/ 693 w 717"/>
                  <a:gd name="T121" fmla="*/ 210 h 431"/>
                  <a:gd name="T122" fmla="*/ 693 w 717"/>
                  <a:gd name="T123" fmla="*/ 216 h 431"/>
                  <a:gd name="T124" fmla="*/ 693 w 717"/>
                  <a:gd name="T125" fmla="*/ 216 h 431"/>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717" h="431">
                    <a:moveTo>
                      <a:pt x="693" y="216"/>
                    </a:moveTo>
                    <a:lnTo>
                      <a:pt x="687" y="257"/>
                    </a:lnTo>
                    <a:lnTo>
                      <a:pt x="669" y="293"/>
                    </a:lnTo>
                    <a:lnTo>
                      <a:pt x="633" y="329"/>
                    </a:lnTo>
                    <a:lnTo>
                      <a:pt x="598" y="359"/>
                    </a:lnTo>
                    <a:lnTo>
                      <a:pt x="544" y="383"/>
                    </a:lnTo>
                    <a:lnTo>
                      <a:pt x="490" y="401"/>
                    </a:lnTo>
                    <a:lnTo>
                      <a:pt x="424" y="413"/>
                    </a:lnTo>
                    <a:lnTo>
                      <a:pt x="359" y="419"/>
                    </a:lnTo>
                    <a:lnTo>
                      <a:pt x="293" y="413"/>
                    </a:lnTo>
                    <a:lnTo>
                      <a:pt x="227" y="401"/>
                    </a:lnTo>
                    <a:lnTo>
                      <a:pt x="173" y="383"/>
                    </a:lnTo>
                    <a:lnTo>
                      <a:pt x="119" y="359"/>
                    </a:lnTo>
                    <a:lnTo>
                      <a:pt x="84" y="329"/>
                    </a:lnTo>
                    <a:lnTo>
                      <a:pt x="48" y="293"/>
                    </a:lnTo>
                    <a:lnTo>
                      <a:pt x="30" y="257"/>
                    </a:lnTo>
                    <a:lnTo>
                      <a:pt x="24" y="216"/>
                    </a:lnTo>
                    <a:lnTo>
                      <a:pt x="30" y="174"/>
                    </a:lnTo>
                    <a:lnTo>
                      <a:pt x="48" y="138"/>
                    </a:lnTo>
                    <a:lnTo>
                      <a:pt x="84" y="102"/>
                    </a:lnTo>
                    <a:lnTo>
                      <a:pt x="119" y="72"/>
                    </a:lnTo>
                    <a:lnTo>
                      <a:pt x="173" y="48"/>
                    </a:lnTo>
                    <a:lnTo>
                      <a:pt x="227" y="30"/>
                    </a:lnTo>
                    <a:lnTo>
                      <a:pt x="293" y="18"/>
                    </a:lnTo>
                    <a:lnTo>
                      <a:pt x="359" y="12"/>
                    </a:lnTo>
                    <a:lnTo>
                      <a:pt x="418" y="18"/>
                    </a:lnTo>
                    <a:lnTo>
                      <a:pt x="478" y="30"/>
                    </a:lnTo>
                    <a:lnTo>
                      <a:pt x="532" y="48"/>
                    </a:lnTo>
                    <a:lnTo>
                      <a:pt x="580" y="66"/>
                    </a:lnTo>
                    <a:lnTo>
                      <a:pt x="586" y="48"/>
                    </a:lnTo>
                    <a:lnTo>
                      <a:pt x="478" y="12"/>
                    </a:lnTo>
                    <a:lnTo>
                      <a:pt x="418" y="6"/>
                    </a:lnTo>
                    <a:lnTo>
                      <a:pt x="359" y="0"/>
                    </a:lnTo>
                    <a:lnTo>
                      <a:pt x="287" y="6"/>
                    </a:lnTo>
                    <a:lnTo>
                      <a:pt x="221" y="18"/>
                    </a:lnTo>
                    <a:lnTo>
                      <a:pt x="161" y="36"/>
                    </a:lnTo>
                    <a:lnTo>
                      <a:pt x="107" y="66"/>
                    </a:lnTo>
                    <a:lnTo>
                      <a:pt x="60" y="96"/>
                    </a:lnTo>
                    <a:lnTo>
                      <a:pt x="30" y="132"/>
                    </a:lnTo>
                    <a:lnTo>
                      <a:pt x="6" y="174"/>
                    </a:lnTo>
                    <a:lnTo>
                      <a:pt x="0" y="216"/>
                    </a:lnTo>
                    <a:lnTo>
                      <a:pt x="6" y="257"/>
                    </a:lnTo>
                    <a:lnTo>
                      <a:pt x="30" y="299"/>
                    </a:lnTo>
                    <a:lnTo>
                      <a:pt x="60" y="335"/>
                    </a:lnTo>
                    <a:lnTo>
                      <a:pt x="107" y="371"/>
                    </a:lnTo>
                    <a:lnTo>
                      <a:pt x="161" y="395"/>
                    </a:lnTo>
                    <a:lnTo>
                      <a:pt x="221" y="413"/>
                    </a:lnTo>
                    <a:lnTo>
                      <a:pt x="287" y="425"/>
                    </a:lnTo>
                    <a:lnTo>
                      <a:pt x="359" y="431"/>
                    </a:lnTo>
                    <a:lnTo>
                      <a:pt x="430" y="425"/>
                    </a:lnTo>
                    <a:lnTo>
                      <a:pt x="496" y="413"/>
                    </a:lnTo>
                    <a:lnTo>
                      <a:pt x="562" y="395"/>
                    </a:lnTo>
                    <a:lnTo>
                      <a:pt x="610" y="371"/>
                    </a:lnTo>
                    <a:lnTo>
                      <a:pt x="657" y="335"/>
                    </a:lnTo>
                    <a:lnTo>
                      <a:pt x="687" y="299"/>
                    </a:lnTo>
                    <a:lnTo>
                      <a:pt x="711" y="257"/>
                    </a:lnTo>
                    <a:lnTo>
                      <a:pt x="717" y="216"/>
                    </a:lnTo>
                    <a:lnTo>
                      <a:pt x="717" y="204"/>
                    </a:lnTo>
                    <a:lnTo>
                      <a:pt x="711" y="192"/>
                    </a:lnTo>
                    <a:lnTo>
                      <a:pt x="687" y="198"/>
                    </a:lnTo>
                    <a:lnTo>
                      <a:pt x="693" y="210"/>
                    </a:lnTo>
                    <a:lnTo>
                      <a:pt x="693" y="216"/>
                    </a:lnTo>
                    <a:close/>
                  </a:path>
                </a:pathLst>
              </a:custGeom>
              <a:solidFill>
                <a:schemeClr val="accent2"/>
              </a:solidFill>
              <a:ln w="9525">
                <a:noFill/>
                <a:round/>
                <a:headEnd/>
                <a:tailEnd/>
              </a:ln>
            </p:spPr>
            <p:txBody>
              <a:bodyPr/>
              <a:lstStyle/>
              <a:p>
                <a:pPr>
                  <a:defRPr/>
                </a:pPr>
                <a:endParaRPr lang="en-US" sz="1800" dirty="0"/>
              </a:p>
            </p:txBody>
          </p:sp>
          <p:sp>
            <p:nvSpPr>
              <p:cNvPr id="373803" name="Freeform 43"/>
              <p:cNvSpPr>
                <a:spLocks/>
              </p:cNvSpPr>
              <p:nvPr/>
            </p:nvSpPr>
            <p:spPr bwMode="hidden">
              <a:xfrm>
                <a:off x="4349" y="3510"/>
                <a:ext cx="909" cy="533"/>
              </a:xfrm>
              <a:custGeom>
                <a:avLst/>
                <a:gdLst/>
                <a:ahLst/>
                <a:cxnLst>
                  <a:cxn ang="0">
                    <a:pos x="616" y="0"/>
                  </a:cxn>
                  <a:cxn ang="0">
                    <a:pos x="616" y="18"/>
                  </a:cxn>
                  <a:cxn ang="0">
                    <a:pos x="724" y="60"/>
                  </a:cxn>
                  <a:cxn ang="0">
                    <a:pos x="765" y="84"/>
                  </a:cxn>
                  <a:cxn ang="0">
                    <a:pos x="807" y="114"/>
                  </a:cxn>
                  <a:cxn ang="0">
                    <a:pos x="837" y="144"/>
                  </a:cxn>
                  <a:cxn ang="0">
                    <a:pos x="861" y="180"/>
                  </a:cxn>
                  <a:cxn ang="0">
                    <a:pos x="873" y="216"/>
                  </a:cxn>
                  <a:cxn ang="0">
                    <a:pos x="879" y="258"/>
                  </a:cxn>
                  <a:cxn ang="0">
                    <a:pos x="873" y="311"/>
                  </a:cxn>
                  <a:cxn ang="0">
                    <a:pos x="843" y="359"/>
                  </a:cxn>
                  <a:cxn ang="0">
                    <a:pos x="807" y="401"/>
                  </a:cxn>
                  <a:cxn ang="0">
                    <a:pos x="753" y="443"/>
                  </a:cxn>
                  <a:cxn ang="0">
                    <a:pos x="694" y="473"/>
                  </a:cxn>
                  <a:cxn ang="0">
                    <a:pos x="622" y="497"/>
                  </a:cxn>
                  <a:cxn ang="0">
                    <a:pos x="538" y="509"/>
                  </a:cxn>
                  <a:cxn ang="0">
                    <a:pos x="455" y="515"/>
                  </a:cxn>
                  <a:cxn ang="0">
                    <a:pos x="371" y="509"/>
                  </a:cxn>
                  <a:cxn ang="0">
                    <a:pos x="287" y="497"/>
                  </a:cxn>
                  <a:cxn ang="0">
                    <a:pos x="215" y="473"/>
                  </a:cxn>
                  <a:cxn ang="0">
                    <a:pos x="156" y="443"/>
                  </a:cxn>
                  <a:cxn ang="0">
                    <a:pos x="102" y="401"/>
                  </a:cxn>
                  <a:cxn ang="0">
                    <a:pos x="66" y="359"/>
                  </a:cxn>
                  <a:cxn ang="0">
                    <a:pos x="36" y="311"/>
                  </a:cxn>
                  <a:cxn ang="0">
                    <a:pos x="30" y="258"/>
                  </a:cxn>
                  <a:cxn ang="0">
                    <a:pos x="36" y="222"/>
                  </a:cxn>
                  <a:cxn ang="0">
                    <a:pos x="48" y="186"/>
                  </a:cxn>
                  <a:cxn ang="0">
                    <a:pos x="66" y="156"/>
                  </a:cxn>
                  <a:cxn ang="0">
                    <a:pos x="90" y="126"/>
                  </a:cxn>
                  <a:cxn ang="0">
                    <a:pos x="66" y="114"/>
                  </a:cxn>
                  <a:cxn ang="0">
                    <a:pos x="36" y="144"/>
                  </a:cxn>
                  <a:cxn ang="0">
                    <a:pos x="18" y="180"/>
                  </a:cxn>
                  <a:cxn ang="0">
                    <a:pos x="6" y="216"/>
                  </a:cxn>
                  <a:cxn ang="0">
                    <a:pos x="0" y="258"/>
                  </a:cxn>
                  <a:cxn ang="0">
                    <a:pos x="12" y="311"/>
                  </a:cxn>
                  <a:cxn ang="0">
                    <a:pos x="36" y="365"/>
                  </a:cxn>
                  <a:cxn ang="0">
                    <a:pos x="78" y="413"/>
                  </a:cxn>
                  <a:cxn ang="0">
                    <a:pos x="132" y="449"/>
                  </a:cxn>
                  <a:cxn ang="0">
                    <a:pos x="203" y="485"/>
                  </a:cxn>
                  <a:cxn ang="0">
                    <a:pos x="275" y="509"/>
                  </a:cxn>
                  <a:cxn ang="0">
                    <a:pos x="365" y="527"/>
                  </a:cxn>
                  <a:cxn ang="0">
                    <a:pos x="455" y="533"/>
                  </a:cxn>
                  <a:cxn ang="0">
                    <a:pos x="544" y="527"/>
                  </a:cxn>
                  <a:cxn ang="0">
                    <a:pos x="634" y="509"/>
                  </a:cxn>
                  <a:cxn ang="0">
                    <a:pos x="712" y="485"/>
                  </a:cxn>
                  <a:cxn ang="0">
                    <a:pos x="777" y="449"/>
                  </a:cxn>
                  <a:cxn ang="0">
                    <a:pos x="831" y="413"/>
                  </a:cxn>
                  <a:cxn ang="0">
                    <a:pos x="873" y="365"/>
                  </a:cxn>
                  <a:cxn ang="0">
                    <a:pos x="897" y="311"/>
                  </a:cxn>
                  <a:cxn ang="0">
                    <a:pos x="909" y="258"/>
                  </a:cxn>
                  <a:cxn ang="0">
                    <a:pos x="903" y="216"/>
                  </a:cxn>
                  <a:cxn ang="0">
                    <a:pos x="885" y="174"/>
                  </a:cxn>
                  <a:cxn ang="0">
                    <a:pos x="861" y="132"/>
                  </a:cxn>
                  <a:cxn ang="0">
                    <a:pos x="825" y="102"/>
                  </a:cxn>
                  <a:cxn ang="0">
                    <a:pos x="783" y="66"/>
                  </a:cxn>
                  <a:cxn ang="0">
                    <a:pos x="735" y="42"/>
                  </a:cxn>
                  <a:cxn ang="0">
                    <a:pos x="616" y="0"/>
                  </a:cxn>
                  <a:cxn ang="0">
                    <a:pos x="616" y="0"/>
                  </a:cxn>
                </a:cxnLst>
                <a:rect l="0" t="0" r="r" b="b"/>
                <a:pathLst>
                  <a:path w="909" h="533">
                    <a:moveTo>
                      <a:pt x="616" y="0"/>
                    </a:moveTo>
                    <a:lnTo>
                      <a:pt x="616" y="18"/>
                    </a:lnTo>
                    <a:lnTo>
                      <a:pt x="724" y="60"/>
                    </a:lnTo>
                    <a:lnTo>
                      <a:pt x="765" y="84"/>
                    </a:lnTo>
                    <a:lnTo>
                      <a:pt x="807" y="114"/>
                    </a:lnTo>
                    <a:lnTo>
                      <a:pt x="837" y="144"/>
                    </a:lnTo>
                    <a:lnTo>
                      <a:pt x="861" y="180"/>
                    </a:lnTo>
                    <a:lnTo>
                      <a:pt x="873" y="216"/>
                    </a:lnTo>
                    <a:lnTo>
                      <a:pt x="879" y="258"/>
                    </a:lnTo>
                    <a:lnTo>
                      <a:pt x="873" y="311"/>
                    </a:lnTo>
                    <a:lnTo>
                      <a:pt x="843" y="359"/>
                    </a:lnTo>
                    <a:lnTo>
                      <a:pt x="807" y="401"/>
                    </a:lnTo>
                    <a:lnTo>
                      <a:pt x="753" y="443"/>
                    </a:lnTo>
                    <a:lnTo>
                      <a:pt x="694" y="473"/>
                    </a:lnTo>
                    <a:lnTo>
                      <a:pt x="622" y="497"/>
                    </a:lnTo>
                    <a:lnTo>
                      <a:pt x="538" y="509"/>
                    </a:lnTo>
                    <a:lnTo>
                      <a:pt x="455" y="515"/>
                    </a:lnTo>
                    <a:lnTo>
                      <a:pt x="371" y="509"/>
                    </a:lnTo>
                    <a:lnTo>
                      <a:pt x="287" y="497"/>
                    </a:lnTo>
                    <a:lnTo>
                      <a:pt x="215" y="473"/>
                    </a:lnTo>
                    <a:lnTo>
                      <a:pt x="156" y="443"/>
                    </a:lnTo>
                    <a:lnTo>
                      <a:pt x="102" y="401"/>
                    </a:lnTo>
                    <a:lnTo>
                      <a:pt x="66" y="359"/>
                    </a:lnTo>
                    <a:lnTo>
                      <a:pt x="36" y="311"/>
                    </a:lnTo>
                    <a:lnTo>
                      <a:pt x="30" y="258"/>
                    </a:lnTo>
                    <a:lnTo>
                      <a:pt x="36" y="222"/>
                    </a:lnTo>
                    <a:lnTo>
                      <a:pt x="48" y="186"/>
                    </a:lnTo>
                    <a:lnTo>
                      <a:pt x="66" y="156"/>
                    </a:lnTo>
                    <a:lnTo>
                      <a:pt x="90" y="126"/>
                    </a:lnTo>
                    <a:lnTo>
                      <a:pt x="66" y="114"/>
                    </a:lnTo>
                    <a:lnTo>
                      <a:pt x="36" y="144"/>
                    </a:lnTo>
                    <a:lnTo>
                      <a:pt x="18" y="180"/>
                    </a:lnTo>
                    <a:lnTo>
                      <a:pt x="6" y="216"/>
                    </a:lnTo>
                    <a:lnTo>
                      <a:pt x="0" y="258"/>
                    </a:lnTo>
                    <a:lnTo>
                      <a:pt x="12" y="311"/>
                    </a:lnTo>
                    <a:lnTo>
                      <a:pt x="36" y="365"/>
                    </a:lnTo>
                    <a:lnTo>
                      <a:pt x="78" y="413"/>
                    </a:lnTo>
                    <a:lnTo>
                      <a:pt x="132" y="449"/>
                    </a:lnTo>
                    <a:lnTo>
                      <a:pt x="203" y="485"/>
                    </a:lnTo>
                    <a:lnTo>
                      <a:pt x="275" y="509"/>
                    </a:lnTo>
                    <a:lnTo>
                      <a:pt x="365" y="527"/>
                    </a:lnTo>
                    <a:lnTo>
                      <a:pt x="455" y="533"/>
                    </a:lnTo>
                    <a:lnTo>
                      <a:pt x="544" y="527"/>
                    </a:lnTo>
                    <a:lnTo>
                      <a:pt x="634" y="509"/>
                    </a:lnTo>
                    <a:lnTo>
                      <a:pt x="712" y="485"/>
                    </a:lnTo>
                    <a:lnTo>
                      <a:pt x="777" y="449"/>
                    </a:lnTo>
                    <a:lnTo>
                      <a:pt x="831" y="413"/>
                    </a:lnTo>
                    <a:lnTo>
                      <a:pt x="873" y="365"/>
                    </a:lnTo>
                    <a:lnTo>
                      <a:pt x="897" y="311"/>
                    </a:lnTo>
                    <a:lnTo>
                      <a:pt x="909" y="258"/>
                    </a:lnTo>
                    <a:lnTo>
                      <a:pt x="903" y="216"/>
                    </a:lnTo>
                    <a:lnTo>
                      <a:pt x="885" y="174"/>
                    </a:lnTo>
                    <a:lnTo>
                      <a:pt x="861" y="132"/>
                    </a:lnTo>
                    <a:lnTo>
                      <a:pt x="825" y="102"/>
                    </a:lnTo>
                    <a:lnTo>
                      <a:pt x="783" y="66"/>
                    </a:lnTo>
                    <a:lnTo>
                      <a:pt x="735" y="42"/>
                    </a:lnTo>
                    <a:lnTo>
                      <a:pt x="616" y="0"/>
                    </a:lnTo>
                    <a:lnTo>
                      <a:pt x="616" y="0"/>
                    </a:lnTo>
                    <a:close/>
                  </a:path>
                </a:pathLst>
              </a:custGeom>
              <a:gradFill rotWithShape="0">
                <a:gsLst>
                  <a:gs pos="0">
                    <a:schemeClr val="accent2">
                      <a:gamma/>
                      <a:tint val="96863"/>
                      <a:invGamma/>
                    </a:schemeClr>
                  </a:gs>
                  <a:gs pos="100000">
                    <a:schemeClr val="accent2"/>
                  </a:gs>
                </a:gsLst>
                <a:lin ang="0" scaled="1"/>
              </a:gradFill>
              <a:ln w="9525">
                <a:noFill/>
                <a:round/>
                <a:headEnd/>
                <a:tailEnd/>
              </a:ln>
            </p:spPr>
            <p:txBody>
              <a:bodyPr/>
              <a:lstStyle/>
              <a:p>
                <a:pPr eaLnBrk="0" hangingPunct="0">
                  <a:defRPr/>
                </a:pPr>
                <a:endParaRPr lang="en-US" sz="1800" dirty="0">
                  <a:cs typeface="+mn-cs"/>
                </a:endParaRPr>
              </a:p>
            </p:txBody>
          </p:sp>
          <p:sp>
            <p:nvSpPr>
              <p:cNvPr id="373804" name="Freeform 44"/>
              <p:cNvSpPr>
                <a:spLocks/>
              </p:cNvSpPr>
              <p:nvPr/>
            </p:nvSpPr>
            <p:spPr bwMode="hidden">
              <a:xfrm>
                <a:off x="4564" y="3492"/>
                <a:ext cx="365" cy="66"/>
              </a:xfrm>
              <a:custGeom>
                <a:avLst/>
                <a:gdLst/>
                <a:ahLst/>
                <a:cxnLst>
                  <a:cxn ang="0">
                    <a:pos x="240" y="18"/>
                  </a:cxn>
                  <a:cxn ang="0">
                    <a:pos x="299" y="24"/>
                  </a:cxn>
                  <a:cxn ang="0">
                    <a:pos x="359" y="30"/>
                  </a:cxn>
                  <a:cxn ang="0">
                    <a:pos x="365" y="12"/>
                  </a:cxn>
                  <a:cxn ang="0">
                    <a:pos x="305" y="6"/>
                  </a:cxn>
                  <a:cxn ang="0">
                    <a:pos x="240" y="0"/>
                  </a:cxn>
                  <a:cxn ang="0">
                    <a:pos x="174" y="6"/>
                  </a:cxn>
                  <a:cxn ang="0">
                    <a:pos x="114" y="12"/>
                  </a:cxn>
                  <a:cxn ang="0">
                    <a:pos x="0" y="42"/>
                  </a:cxn>
                  <a:cxn ang="0">
                    <a:pos x="0" y="66"/>
                  </a:cxn>
                  <a:cxn ang="0">
                    <a:pos x="54" y="48"/>
                  </a:cxn>
                  <a:cxn ang="0">
                    <a:pos x="114" y="30"/>
                  </a:cxn>
                  <a:cxn ang="0">
                    <a:pos x="174" y="24"/>
                  </a:cxn>
                  <a:cxn ang="0">
                    <a:pos x="240" y="18"/>
                  </a:cxn>
                  <a:cxn ang="0">
                    <a:pos x="240" y="18"/>
                  </a:cxn>
                </a:cxnLst>
                <a:rect l="0" t="0" r="r" b="b"/>
                <a:pathLst>
                  <a:path w="365" h="66">
                    <a:moveTo>
                      <a:pt x="240" y="18"/>
                    </a:moveTo>
                    <a:lnTo>
                      <a:pt x="299" y="24"/>
                    </a:lnTo>
                    <a:lnTo>
                      <a:pt x="359" y="30"/>
                    </a:lnTo>
                    <a:lnTo>
                      <a:pt x="365" y="12"/>
                    </a:lnTo>
                    <a:lnTo>
                      <a:pt x="305" y="6"/>
                    </a:lnTo>
                    <a:lnTo>
                      <a:pt x="240" y="0"/>
                    </a:lnTo>
                    <a:lnTo>
                      <a:pt x="174" y="6"/>
                    </a:lnTo>
                    <a:lnTo>
                      <a:pt x="114" y="12"/>
                    </a:lnTo>
                    <a:lnTo>
                      <a:pt x="0" y="42"/>
                    </a:lnTo>
                    <a:lnTo>
                      <a:pt x="0" y="66"/>
                    </a:lnTo>
                    <a:lnTo>
                      <a:pt x="54" y="48"/>
                    </a:lnTo>
                    <a:lnTo>
                      <a:pt x="114" y="30"/>
                    </a:lnTo>
                    <a:lnTo>
                      <a:pt x="174" y="24"/>
                    </a:lnTo>
                    <a:lnTo>
                      <a:pt x="240" y="18"/>
                    </a:lnTo>
                    <a:lnTo>
                      <a:pt x="240" y="18"/>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pPr eaLnBrk="0" hangingPunct="0">
                  <a:defRPr/>
                </a:pPr>
                <a:endParaRPr lang="en-US" sz="1800" dirty="0">
                  <a:cs typeface="+mn-cs"/>
                </a:endParaRPr>
              </a:p>
            </p:txBody>
          </p:sp>
          <p:sp>
            <p:nvSpPr>
              <p:cNvPr id="373805" name="Freeform 45"/>
              <p:cNvSpPr>
                <a:spLocks/>
              </p:cNvSpPr>
              <p:nvPr/>
            </p:nvSpPr>
            <p:spPr bwMode="hidden">
              <a:xfrm>
                <a:off x="4463" y="3558"/>
                <a:ext cx="66" cy="48"/>
              </a:xfrm>
              <a:custGeom>
                <a:avLst/>
                <a:gdLst/>
                <a:ahLst/>
                <a:cxnLst>
                  <a:cxn ang="0">
                    <a:pos x="66" y="18"/>
                  </a:cxn>
                  <a:cxn ang="0">
                    <a:pos x="48" y="0"/>
                  </a:cxn>
                  <a:cxn ang="0">
                    <a:pos x="24" y="12"/>
                  </a:cxn>
                  <a:cxn ang="0">
                    <a:pos x="0" y="30"/>
                  </a:cxn>
                  <a:cxn ang="0">
                    <a:pos x="12" y="48"/>
                  </a:cxn>
                  <a:cxn ang="0">
                    <a:pos x="42" y="30"/>
                  </a:cxn>
                  <a:cxn ang="0">
                    <a:pos x="66" y="18"/>
                  </a:cxn>
                  <a:cxn ang="0">
                    <a:pos x="66" y="18"/>
                  </a:cxn>
                </a:cxnLst>
                <a:rect l="0" t="0" r="r" b="b"/>
                <a:pathLst>
                  <a:path w="66" h="48">
                    <a:moveTo>
                      <a:pt x="66" y="18"/>
                    </a:moveTo>
                    <a:lnTo>
                      <a:pt x="48" y="0"/>
                    </a:lnTo>
                    <a:lnTo>
                      <a:pt x="24" y="12"/>
                    </a:lnTo>
                    <a:lnTo>
                      <a:pt x="0" y="30"/>
                    </a:lnTo>
                    <a:lnTo>
                      <a:pt x="12" y="48"/>
                    </a:lnTo>
                    <a:lnTo>
                      <a:pt x="42" y="30"/>
                    </a:lnTo>
                    <a:lnTo>
                      <a:pt x="66" y="18"/>
                    </a:lnTo>
                    <a:lnTo>
                      <a:pt x="66" y="18"/>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pPr eaLnBrk="0" hangingPunct="0">
                  <a:defRPr/>
                </a:pPr>
                <a:endParaRPr lang="en-US" sz="1800" dirty="0">
                  <a:cs typeface="+mn-cs"/>
                </a:endParaRPr>
              </a:p>
            </p:txBody>
          </p:sp>
          <p:sp>
            <p:nvSpPr>
              <p:cNvPr id="373815" name="Oval 55"/>
              <p:cNvSpPr>
                <a:spLocks noChangeArrowheads="1"/>
              </p:cNvSpPr>
              <p:nvPr/>
            </p:nvSpPr>
            <p:spPr bwMode="hidden">
              <a:xfrm>
                <a:off x="4546" y="3608"/>
                <a:ext cx="518" cy="319"/>
              </a:xfrm>
              <a:prstGeom prst="ellipse">
                <a:avLst/>
              </a:prstGeom>
              <a:gradFill rotWithShape="0">
                <a:gsLst>
                  <a:gs pos="0">
                    <a:schemeClr val="accent2">
                      <a:gamma/>
                      <a:shade val="94118"/>
                      <a:invGamma/>
                    </a:schemeClr>
                  </a:gs>
                  <a:gs pos="100000">
                    <a:schemeClr val="accent2"/>
                  </a:gs>
                </a:gsLst>
                <a:lin ang="0" scaled="1"/>
              </a:gradFill>
              <a:ln w="9525">
                <a:noFill/>
                <a:round/>
                <a:headEnd/>
                <a:tailEnd/>
              </a:ln>
              <a:effectLst/>
            </p:spPr>
            <p:txBody>
              <a:bodyPr/>
              <a:lstStyle/>
              <a:p>
                <a:pPr eaLnBrk="0" hangingPunct="0">
                  <a:defRPr/>
                </a:pPr>
                <a:endParaRPr lang="en-US" sz="1800" dirty="0">
                  <a:cs typeface="+mn-cs"/>
                </a:endParaRPr>
              </a:p>
            </p:txBody>
          </p:sp>
          <p:sp>
            <p:nvSpPr>
              <p:cNvPr id="373816" name="Oval 56"/>
              <p:cNvSpPr>
                <a:spLocks noChangeArrowheads="1"/>
              </p:cNvSpPr>
              <p:nvPr/>
            </p:nvSpPr>
            <p:spPr bwMode="hidden">
              <a:xfrm>
                <a:off x="4578" y="3630"/>
                <a:ext cx="446" cy="271"/>
              </a:xfrm>
              <a:prstGeom prst="ellipse">
                <a:avLst/>
              </a:prstGeom>
              <a:gradFill rotWithShape="0">
                <a:gsLst>
                  <a:gs pos="0">
                    <a:schemeClr val="accent2">
                      <a:gamma/>
                      <a:tint val="96863"/>
                      <a:invGamma/>
                    </a:schemeClr>
                  </a:gs>
                  <a:gs pos="100000">
                    <a:schemeClr val="accent2"/>
                  </a:gs>
                </a:gsLst>
                <a:lin ang="5400000" scaled="1"/>
              </a:gradFill>
              <a:ln w="9525">
                <a:noFill/>
                <a:round/>
                <a:headEnd/>
                <a:tailEnd/>
              </a:ln>
              <a:effectLst/>
            </p:spPr>
            <p:txBody>
              <a:bodyPr/>
              <a:lstStyle/>
              <a:p>
                <a:pPr eaLnBrk="0" hangingPunct="0">
                  <a:defRPr/>
                </a:pPr>
                <a:endParaRPr lang="en-US" sz="1800" dirty="0">
                  <a:cs typeface="+mn-cs"/>
                </a:endParaRPr>
              </a:p>
            </p:txBody>
          </p:sp>
          <p:sp>
            <p:nvSpPr>
              <p:cNvPr id="373817" name="Oval 57"/>
              <p:cNvSpPr>
                <a:spLocks noChangeArrowheads="1"/>
              </p:cNvSpPr>
              <p:nvPr/>
            </p:nvSpPr>
            <p:spPr bwMode="hidden">
              <a:xfrm>
                <a:off x="4610" y="3650"/>
                <a:ext cx="386" cy="233"/>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pPr eaLnBrk="0" hangingPunct="0">
                  <a:defRPr/>
                </a:pPr>
                <a:endParaRPr lang="en-US" sz="1800" dirty="0">
                  <a:cs typeface="+mn-cs"/>
                </a:endParaRPr>
              </a:p>
            </p:txBody>
          </p:sp>
          <p:sp>
            <p:nvSpPr>
              <p:cNvPr id="373818" name="Oval 58"/>
              <p:cNvSpPr>
                <a:spLocks noChangeArrowheads="1"/>
              </p:cNvSpPr>
              <p:nvPr/>
            </p:nvSpPr>
            <p:spPr bwMode="hidden">
              <a:xfrm>
                <a:off x="4654" y="3678"/>
                <a:ext cx="298" cy="177"/>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pPr eaLnBrk="0" hangingPunct="0">
                  <a:defRPr/>
                </a:pPr>
                <a:endParaRPr lang="en-US" sz="1800" dirty="0">
                  <a:cs typeface="+mn-cs"/>
                </a:endParaRPr>
              </a:p>
            </p:txBody>
          </p:sp>
          <p:sp>
            <p:nvSpPr>
              <p:cNvPr id="373819" name="Oval 59"/>
              <p:cNvSpPr>
                <a:spLocks noChangeArrowheads="1"/>
              </p:cNvSpPr>
              <p:nvPr/>
            </p:nvSpPr>
            <p:spPr bwMode="hidden">
              <a:xfrm>
                <a:off x="4690" y="3698"/>
                <a:ext cx="222" cy="139"/>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pPr eaLnBrk="0" hangingPunct="0">
                  <a:defRPr/>
                </a:pPr>
                <a:endParaRPr lang="en-US" sz="1800" dirty="0">
                  <a:cs typeface="+mn-cs"/>
                </a:endParaRPr>
              </a:p>
            </p:txBody>
          </p:sp>
          <p:sp>
            <p:nvSpPr>
              <p:cNvPr id="373820" name="Oval 60"/>
              <p:cNvSpPr>
                <a:spLocks noChangeArrowheads="1"/>
              </p:cNvSpPr>
              <p:nvPr/>
            </p:nvSpPr>
            <p:spPr bwMode="hidden">
              <a:xfrm>
                <a:off x="4738" y="3728"/>
                <a:ext cx="126" cy="81"/>
              </a:xfrm>
              <a:prstGeom prst="ellipse">
                <a:avLst/>
              </a:prstGeom>
              <a:gradFill rotWithShape="0">
                <a:gsLst>
                  <a:gs pos="0">
                    <a:schemeClr val="accent2">
                      <a:gamma/>
                      <a:shade val="96863"/>
                      <a:invGamma/>
                    </a:schemeClr>
                  </a:gs>
                  <a:gs pos="100000">
                    <a:schemeClr val="accent2"/>
                  </a:gs>
                </a:gsLst>
                <a:lin ang="5400000" scaled="1"/>
              </a:gradFill>
              <a:ln w="9525">
                <a:noFill/>
                <a:round/>
                <a:headEnd/>
                <a:tailEnd/>
              </a:ln>
              <a:effectLst/>
            </p:spPr>
            <p:txBody>
              <a:bodyPr/>
              <a:lstStyle/>
              <a:p>
                <a:pPr eaLnBrk="0" hangingPunct="0">
                  <a:defRPr/>
                </a:pPr>
                <a:endParaRPr lang="en-US" sz="1800" dirty="0">
                  <a:cs typeface="+mn-cs"/>
                </a:endParaRPr>
              </a:p>
            </p:txBody>
          </p:sp>
        </p:grpSp>
        <p:grpSp>
          <p:nvGrpSpPr>
            <p:cNvPr id="1037" name="Group 75"/>
            <p:cNvGrpSpPr>
              <a:grpSpLocks/>
            </p:cNvGrpSpPr>
            <p:nvPr userDrawn="1"/>
          </p:nvGrpSpPr>
          <p:grpSpPr bwMode="auto">
            <a:xfrm>
              <a:off x="5280" y="3024"/>
              <a:ext cx="425" cy="258"/>
              <a:chOff x="5280" y="3024"/>
              <a:chExt cx="425" cy="258"/>
            </a:xfrm>
          </p:grpSpPr>
          <p:sp>
            <p:nvSpPr>
              <p:cNvPr id="1038" name="Freeform 46"/>
              <p:cNvSpPr>
                <a:spLocks/>
              </p:cNvSpPr>
              <p:nvPr/>
            </p:nvSpPr>
            <p:spPr bwMode="hidden">
              <a:xfrm>
                <a:off x="5280" y="3186"/>
                <a:ext cx="383" cy="96"/>
              </a:xfrm>
              <a:custGeom>
                <a:avLst/>
                <a:gdLst>
                  <a:gd name="T0" fmla="*/ 211 w 382"/>
                  <a:gd name="T1" fmla="*/ 96 h 96"/>
                  <a:gd name="T2" fmla="*/ 143 w 382"/>
                  <a:gd name="T3" fmla="*/ 90 h 96"/>
                  <a:gd name="T4" fmla="*/ 83 w 382"/>
                  <a:gd name="T5" fmla="*/ 66 h 96"/>
                  <a:gd name="T6" fmla="*/ 35 w 382"/>
                  <a:gd name="T7" fmla="*/ 36 h 96"/>
                  <a:gd name="T8" fmla="*/ 6 w 382"/>
                  <a:gd name="T9" fmla="*/ 0 h 96"/>
                  <a:gd name="T10" fmla="*/ 0 w 382"/>
                  <a:gd name="T11" fmla="*/ 6 h 96"/>
                  <a:gd name="T12" fmla="*/ 29 w 382"/>
                  <a:gd name="T13" fmla="*/ 42 h 96"/>
                  <a:gd name="T14" fmla="*/ 77 w 382"/>
                  <a:gd name="T15" fmla="*/ 72 h 96"/>
                  <a:gd name="T16" fmla="*/ 137 w 382"/>
                  <a:gd name="T17" fmla="*/ 90 h 96"/>
                  <a:gd name="T18" fmla="*/ 211 w 382"/>
                  <a:gd name="T19" fmla="*/ 96 h 96"/>
                  <a:gd name="T20" fmla="*/ 265 w 382"/>
                  <a:gd name="T21" fmla="*/ 90 h 96"/>
                  <a:gd name="T22" fmla="*/ 313 w 382"/>
                  <a:gd name="T23" fmla="*/ 84 h 96"/>
                  <a:gd name="T24" fmla="*/ 354 w 382"/>
                  <a:gd name="T25" fmla="*/ 66 h 96"/>
                  <a:gd name="T26" fmla="*/ 384 w 382"/>
                  <a:gd name="T27" fmla="*/ 42 h 96"/>
                  <a:gd name="T28" fmla="*/ 378 w 382"/>
                  <a:gd name="T29" fmla="*/ 42 h 96"/>
                  <a:gd name="T30" fmla="*/ 348 w 382"/>
                  <a:gd name="T31" fmla="*/ 66 h 96"/>
                  <a:gd name="T32" fmla="*/ 307 w 382"/>
                  <a:gd name="T33" fmla="*/ 78 h 96"/>
                  <a:gd name="T34" fmla="*/ 265 w 382"/>
                  <a:gd name="T35" fmla="*/ 90 h 96"/>
                  <a:gd name="T36" fmla="*/ 211 w 382"/>
                  <a:gd name="T37" fmla="*/ 96 h 96"/>
                  <a:gd name="T38" fmla="*/ 211 w 382"/>
                  <a:gd name="T39" fmla="*/ 96 h 9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82" h="96">
                    <a:moveTo>
                      <a:pt x="209" y="96"/>
                    </a:moveTo>
                    <a:lnTo>
                      <a:pt x="143" y="90"/>
                    </a:lnTo>
                    <a:lnTo>
                      <a:pt x="83" y="66"/>
                    </a:lnTo>
                    <a:lnTo>
                      <a:pt x="35" y="36"/>
                    </a:lnTo>
                    <a:lnTo>
                      <a:pt x="6" y="0"/>
                    </a:lnTo>
                    <a:lnTo>
                      <a:pt x="0" y="6"/>
                    </a:lnTo>
                    <a:lnTo>
                      <a:pt x="29" y="42"/>
                    </a:lnTo>
                    <a:lnTo>
                      <a:pt x="77" y="72"/>
                    </a:lnTo>
                    <a:lnTo>
                      <a:pt x="137" y="90"/>
                    </a:lnTo>
                    <a:lnTo>
                      <a:pt x="209" y="96"/>
                    </a:lnTo>
                    <a:lnTo>
                      <a:pt x="263" y="90"/>
                    </a:lnTo>
                    <a:lnTo>
                      <a:pt x="311" y="84"/>
                    </a:lnTo>
                    <a:lnTo>
                      <a:pt x="352" y="66"/>
                    </a:lnTo>
                    <a:lnTo>
                      <a:pt x="382" y="42"/>
                    </a:lnTo>
                    <a:lnTo>
                      <a:pt x="376" y="42"/>
                    </a:lnTo>
                    <a:lnTo>
                      <a:pt x="346" y="66"/>
                    </a:lnTo>
                    <a:lnTo>
                      <a:pt x="305" y="78"/>
                    </a:lnTo>
                    <a:lnTo>
                      <a:pt x="263" y="90"/>
                    </a:lnTo>
                    <a:lnTo>
                      <a:pt x="209" y="96"/>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en-US" sz="1800" dirty="0"/>
              </a:p>
            </p:txBody>
          </p:sp>
          <p:sp>
            <p:nvSpPr>
              <p:cNvPr id="1039" name="Freeform 47"/>
              <p:cNvSpPr>
                <a:spLocks/>
              </p:cNvSpPr>
              <p:nvPr/>
            </p:nvSpPr>
            <p:spPr bwMode="hidden">
              <a:xfrm>
                <a:off x="5315" y="3024"/>
                <a:ext cx="258" cy="54"/>
              </a:xfrm>
              <a:custGeom>
                <a:avLst/>
                <a:gdLst>
                  <a:gd name="T0" fmla="*/ 174 w 258"/>
                  <a:gd name="T1" fmla="*/ 0 h 54"/>
                  <a:gd name="T2" fmla="*/ 216 w 258"/>
                  <a:gd name="T3" fmla="*/ 6 h 54"/>
                  <a:gd name="T4" fmla="*/ 258 w 258"/>
                  <a:gd name="T5" fmla="*/ 12 h 54"/>
                  <a:gd name="T6" fmla="*/ 252 w 258"/>
                  <a:gd name="T7" fmla="*/ 6 h 54"/>
                  <a:gd name="T8" fmla="*/ 216 w 258"/>
                  <a:gd name="T9" fmla="*/ 0 h 54"/>
                  <a:gd name="T10" fmla="*/ 174 w 258"/>
                  <a:gd name="T11" fmla="*/ 0 h 54"/>
                  <a:gd name="T12" fmla="*/ 120 w 258"/>
                  <a:gd name="T13" fmla="*/ 6 h 54"/>
                  <a:gd name="T14" fmla="*/ 78 w 258"/>
                  <a:gd name="T15" fmla="*/ 12 h 54"/>
                  <a:gd name="T16" fmla="*/ 36 w 258"/>
                  <a:gd name="T17" fmla="*/ 30 h 54"/>
                  <a:gd name="T18" fmla="*/ 0 w 258"/>
                  <a:gd name="T19" fmla="*/ 48 h 54"/>
                  <a:gd name="T20" fmla="*/ 6 w 258"/>
                  <a:gd name="T21" fmla="*/ 54 h 54"/>
                  <a:gd name="T22" fmla="*/ 36 w 258"/>
                  <a:gd name="T23" fmla="*/ 36 h 54"/>
                  <a:gd name="T24" fmla="*/ 78 w 258"/>
                  <a:gd name="T25" fmla="*/ 18 h 54"/>
                  <a:gd name="T26" fmla="*/ 120 w 258"/>
                  <a:gd name="T27" fmla="*/ 6 h 54"/>
                  <a:gd name="T28" fmla="*/ 174 w 258"/>
                  <a:gd name="T29" fmla="*/ 0 h 54"/>
                  <a:gd name="T30" fmla="*/ 174 w 258"/>
                  <a:gd name="T31" fmla="*/ 0 h 54"/>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58" h="54">
                    <a:moveTo>
                      <a:pt x="174" y="0"/>
                    </a:moveTo>
                    <a:lnTo>
                      <a:pt x="216" y="6"/>
                    </a:lnTo>
                    <a:lnTo>
                      <a:pt x="258" y="12"/>
                    </a:lnTo>
                    <a:lnTo>
                      <a:pt x="252" y="6"/>
                    </a:lnTo>
                    <a:lnTo>
                      <a:pt x="216" y="0"/>
                    </a:lnTo>
                    <a:lnTo>
                      <a:pt x="174" y="0"/>
                    </a:lnTo>
                    <a:lnTo>
                      <a:pt x="120" y="6"/>
                    </a:lnTo>
                    <a:lnTo>
                      <a:pt x="78" y="12"/>
                    </a:lnTo>
                    <a:lnTo>
                      <a:pt x="36" y="30"/>
                    </a:lnTo>
                    <a:lnTo>
                      <a:pt x="0" y="48"/>
                    </a:lnTo>
                    <a:lnTo>
                      <a:pt x="6" y="54"/>
                    </a:lnTo>
                    <a:lnTo>
                      <a:pt x="36" y="36"/>
                    </a:lnTo>
                    <a:lnTo>
                      <a:pt x="78" y="18"/>
                    </a:lnTo>
                    <a:lnTo>
                      <a:pt x="120" y="6"/>
                    </a:lnTo>
                    <a:lnTo>
                      <a:pt x="174" y="0"/>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en-US" sz="1800" dirty="0"/>
              </a:p>
            </p:txBody>
          </p:sp>
          <p:sp>
            <p:nvSpPr>
              <p:cNvPr id="1040" name="Freeform 48"/>
              <p:cNvSpPr>
                <a:spLocks/>
              </p:cNvSpPr>
              <p:nvPr/>
            </p:nvSpPr>
            <p:spPr bwMode="hidden">
              <a:xfrm>
                <a:off x="5645" y="3066"/>
                <a:ext cx="60" cy="156"/>
              </a:xfrm>
              <a:custGeom>
                <a:avLst/>
                <a:gdLst>
                  <a:gd name="T0" fmla="*/ 54 w 60"/>
                  <a:gd name="T1" fmla="*/ 90 h 156"/>
                  <a:gd name="T2" fmla="*/ 48 w 60"/>
                  <a:gd name="T3" fmla="*/ 126 h 156"/>
                  <a:gd name="T4" fmla="*/ 24 w 60"/>
                  <a:gd name="T5" fmla="*/ 156 h 156"/>
                  <a:gd name="T6" fmla="*/ 30 w 60"/>
                  <a:gd name="T7" fmla="*/ 156 h 156"/>
                  <a:gd name="T8" fmla="*/ 54 w 60"/>
                  <a:gd name="T9" fmla="*/ 126 h 156"/>
                  <a:gd name="T10" fmla="*/ 60 w 60"/>
                  <a:gd name="T11" fmla="*/ 90 h 156"/>
                  <a:gd name="T12" fmla="*/ 54 w 60"/>
                  <a:gd name="T13" fmla="*/ 66 h 156"/>
                  <a:gd name="T14" fmla="*/ 48 w 60"/>
                  <a:gd name="T15" fmla="*/ 42 h 156"/>
                  <a:gd name="T16" fmla="*/ 30 w 60"/>
                  <a:gd name="T17" fmla="*/ 18 h 156"/>
                  <a:gd name="T18" fmla="*/ 6 w 60"/>
                  <a:gd name="T19" fmla="*/ 0 h 156"/>
                  <a:gd name="T20" fmla="*/ 0 w 60"/>
                  <a:gd name="T21" fmla="*/ 6 h 156"/>
                  <a:gd name="T22" fmla="*/ 24 w 60"/>
                  <a:gd name="T23" fmla="*/ 24 h 156"/>
                  <a:gd name="T24" fmla="*/ 42 w 60"/>
                  <a:gd name="T25" fmla="*/ 42 h 156"/>
                  <a:gd name="T26" fmla="*/ 48 w 60"/>
                  <a:gd name="T27" fmla="*/ 66 h 156"/>
                  <a:gd name="T28" fmla="*/ 54 w 60"/>
                  <a:gd name="T29" fmla="*/ 90 h 156"/>
                  <a:gd name="T30" fmla="*/ 54 w 60"/>
                  <a:gd name="T31" fmla="*/ 90 h 15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60" h="156">
                    <a:moveTo>
                      <a:pt x="54" y="90"/>
                    </a:moveTo>
                    <a:lnTo>
                      <a:pt x="48" y="126"/>
                    </a:lnTo>
                    <a:lnTo>
                      <a:pt x="24" y="156"/>
                    </a:lnTo>
                    <a:lnTo>
                      <a:pt x="30" y="156"/>
                    </a:lnTo>
                    <a:lnTo>
                      <a:pt x="54" y="126"/>
                    </a:lnTo>
                    <a:lnTo>
                      <a:pt x="60" y="90"/>
                    </a:lnTo>
                    <a:lnTo>
                      <a:pt x="54" y="66"/>
                    </a:lnTo>
                    <a:lnTo>
                      <a:pt x="48" y="42"/>
                    </a:lnTo>
                    <a:lnTo>
                      <a:pt x="30" y="18"/>
                    </a:lnTo>
                    <a:lnTo>
                      <a:pt x="6" y="0"/>
                    </a:lnTo>
                    <a:lnTo>
                      <a:pt x="0" y="6"/>
                    </a:lnTo>
                    <a:lnTo>
                      <a:pt x="24" y="24"/>
                    </a:lnTo>
                    <a:lnTo>
                      <a:pt x="42" y="42"/>
                    </a:lnTo>
                    <a:lnTo>
                      <a:pt x="48" y="66"/>
                    </a:lnTo>
                    <a:lnTo>
                      <a:pt x="54" y="90"/>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en-US" sz="1800" dirty="0"/>
              </a:p>
            </p:txBody>
          </p:sp>
          <p:sp>
            <p:nvSpPr>
              <p:cNvPr id="1041" name="Freeform 49"/>
              <p:cNvSpPr>
                <a:spLocks/>
              </p:cNvSpPr>
              <p:nvPr/>
            </p:nvSpPr>
            <p:spPr bwMode="hidden">
              <a:xfrm>
                <a:off x="5375" y="3246"/>
                <a:ext cx="192" cy="18"/>
              </a:xfrm>
              <a:custGeom>
                <a:avLst/>
                <a:gdLst>
                  <a:gd name="T0" fmla="*/ 114 w 192"/>
                  <a:gd name="T1" fmla="*/ 12 h 18"/>
                  <a:gd name="T2" fmla="*/ 72 w 192"/>
                  <a:gd name="T3" fmla="*/ 6 h 18"/>
                  <a:gd name="T4" fmla="*/ 30 w 192"/>
                  <a:gd name="T5" fmla="*/ 0 h 18"/>
                  <a:gd name="T6" fmla="*/ 0 w 192"/>
                  <a:gd name="T7" fmla="*/ 0 h 18"/>
                  <a:gd name="T8" fmla="*/ 54 w 192"/>
                  <a:gd name="T9" fmla="*/ 12 h 18"/>
                  <a:gd name="T10" fmla="*/ 114 w 192"/>
                  <a:gd name="T11" fmla="*/ 18 h 18"/>
                  <a:gd name="T12" fmla="*/ 156 w 192"/>
                  <a:gd name="T13" fmla="*/ 18 h 18"/>
                  <a:gd name="T14" fmla="*/ 192 w 192"/>
                  <a:gd name="T15" fmla="*/ 12 h 18"/>
                  <a:gd name="T16" fmla="*/ 186 w 192"/>
                  <a:gd name="T17" fmla="*/ 0 h 18"/>
                  <a:gd name="T18" fmla="*/ 150 w 192"/>
                  <a:gd name="T19" fmla="*/ 6 h 18"/>
                  <a:gd name="T20" fmla="*/ 114 w 192"/>
                  <a:gd name="T21" fmla="*/ 12 h 18"/>
                  <a:gd name="T22" fmla="*/ 114 w 192"/>
                  <a:gd name="T23" fmla="*/ 12 h 1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92" h="18">
                    <a:moveTo>
                      <a:pt x="114" y="12"/>
                    </a:moveTo>
                    <a:lnTo>
                      <a:pt x="72" y="6"/>
                    </a:lnTo>
                    <a:lnTo>
                      <a:pt x="30" y="0"/>
                    </a:lnTo>
                    <a:lnTo>
                      <a:pt x="0" y="0"/>
                    </a:lnTo>
                    <a:lnTo>
                      <a:pt x="54" y="12"/>
                    </a:lnTo>
                    <a:lnTo>
                      <a:pt x="114" y="18"/>
                    </a:lnTo>
                    <a:lnTo>
                      <a:pt x="156" y="18"/>
                    </a:lnTo>
                    <a:lnTo>
                      <a:pt x="192" y="12"/>
                    </a:lnTo>
                    <a:lnTo>
                      <a:pt x="186" y="0"/>
                    </a:lnTo>
                    <a:lnTo>
                      <a:pt x="150" y="6"/>
                    </a:lnTo>
                    <a:lnTo>
                      <a:pt x="114" y="12"/>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en-US" sz="1800" dirty="0"/>
              </a:p>
            </p:txBody>
          </p:sp>
          <p:sp>
            <p:nvSpPr>
              <p:cNvPr id="1042" name="Freeform 50"/>
              <p:cNvSpPr>
                <a:spLocks/>
              </p:cNvSpPr>
              <p:nvPr/>
            </p:nvSpPr>
            <p:spPr bwMode="hidden">
              <a:xfrm>
                <a:off x="5304" y="3042"/>
                <a:ext cx="161" cy="186"/>
              </a:xfrm>
              <a:custGeom>
                <a:avLst/>
                <a:gdLst>
                  <a:gd name="T0" fmla="*/ 11 w 161"/>
                  <a:gd name="T1" fmla="*/ 114 h 186"/>
                  <a:gd name="T2" fmla="*/ 17 w 161"/>
                  <a:gd name="T3" fmla="*/ 96 h 186"/>
                  <a:gd name="T4" fmla="*/ 23 w 161"/>
                  <a:gd name="T5" fmla="*/ 78 h 186"/>
                  <a:gd name="T6" fmla="*/ 53 w 161"/>
                  <a:gd name="T7" fmla="*/ 42 h 186"/>
                  <a:gd name="T8" fmla="*/ 101 w 161"/>
                  <a:gd name="T9" fmla="*/ 18 h 186"/>
                  <a:gd name="T10" fmla="*/ 155 w 161"/>
                  <a:gd name="T11" fmla="*/ 6 h 186"/>
                  <a:gd name="T12" fmla="*/ 161 w 161"/>
                  <a:gd name="T13" fmla="*/ 0 h 186"/>
                  <a:gd name="T14" fmla="*/ 95 w 161"/>
                  <a:gd name="T15" fmla="*/ 12 h 186"/>
                  <a:gd name="T16" fmla="*/ 47 w 161"/>
                  <a:gd name="T17" fmla="*/ 36 h 186"/>
                  <a:gd name="T18" fmla="*/ 11 w 161"/>
                  <a:gd name="T19" fmla="*/ 72 h 186"/>
                  <a:gd name="T20" fmla="*/ 5 w 161"/>
                  <a:gd name="T21" fmla="*/ 90 h 186"/>
                  <a:gd name="T22" fmla="*/ 0 w 161"/>
                  <a:gd name="T23" fmla="*/ 114 h 186"/>
                  <a:gd name="T24" fmla="*/ 11 w 161"/>
                  <a:gd name="T25" fmla="*/ 150 h 186"/>
                  <a:gd name="T26" fmla="*/ 23 w 161"/>
                  <a:gd name="T27" fmla="*/ 168 h 186"/>
                  <a:gd name="T28" fmla="*/ 41 w 161"/>
                  <a:gd name="T29" fmla="*/ 186 h 186"/>
                  <a:gd name="T30" fmla="*/ 65 w 161"/>
                  <a:gd name="T31" fmla="*/ 186 h 186"/>
                  <a:gd name="T32" fmla="*/ 41 w 161"/>
                  <a:gd name="T33" fmla="*/ 168 h 186"/>
                  <a:gd name="T34" fmla="*/ 23 w 161"/>
                  <a:gd name="T35" fmla="*/ 150 h 186"/>
                  <a:gd name="T36" fmla="*/ 17 w 161"/>
                  <a:gd name="T37" fmla="*/ 132 h 186"/>
                  <a:gd name="T38" fmla="*/ 11 w 161"/>
                  <a:gd name="T39" fmla="*/ 114 h 186"/>
                  <a:gd name="T40" fmla="*/ 11 w 161"/>
                  <a:gd name="T41" fmla="*/ 114 h 18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61" h="186">
                    <a:moveTo>
                      <a:pt x="11" y="114"/>
                    </a:moveTo>
                    <a:lnTo>
                      <a:pt x="17" y="96"/>
                    </a:lnTo>
                    <a:lnTo>
                      <a:pt x="23" y="78"/>
                    </a:lnTo>
                    <a:lnTo>
                      <a:pt x="53" y="42"/>
                    </a:lnTo>
                    <a:lnTo>
                      <a:pt x="101" y="18"/>
                    </a:lnTo>
                    <a:lnTo>
                      <a:pt x="155" y="6"/>
                    </a:lnTo>
                    <a:lnTo>
                      <a:pt x="161" y="0"/>
                    </a:lnTo>
                    <a:lnTo>
                      <a:pt x="95" y="12"/>
                    </a:lnTo>
                    <a:lnTo>
                      <a:pt x="47" y="36"/>
                    </a:lnTo>
                    <a:lnTo>
                      <a:pt x="11" y="72"/>
                    </a:lnTo>
                    <a:lnTo>
                      <a:pt x="5" y="90"/>
                    </a:lnTo>
                    <a:lnTo>
                      <a:pt x="0" y="114"/>
                    </a:lnTo>
                    <a:lnTo>
                      <a:pt x="11" y="150"/>
                    </a:lnTo>
                    <a:lnTo>
                      <a:pt x="23" y="168"/>
                    </a:lnTo>
                    <a:lnTo>
                      <a:pt x="41" y="186"/>
                    </a:lnTo>
                    <a:lnTo>
                      <a:pt x="65" y="186"/>
                    </a:lnTo>
                    <a:lnTo>
                      <a:pt x="41" y="168"/>
                    </a:lnTo>
                    <a:lnTo>
                      <a:pt x="23" y="150"/>
                    </a:lnTo>
                    <a:lnTo>
                      <a:pt x="17" y="132"/>
                    </a:lnTo>
                    <a:lnTo>
                      <a:pt x="11" y="114"/>
                    </a:lnTo>
                    <a:close/>
                  </a:path>
                </a:pathLst>
              </a:custGeom>
              <a:gradFill rotWithShape="0">
                <a:gsLst>
                  <a:gs pos="0">
                    <a:schemeClr val="bg1"/>
                  </a:gs>
                  <a:gs pos="100000">
                    <a:schemeClr val="accent2"/>
                  </a:gs>
                </a:gsLst>
                <a:lin ang="5400000" scaled="1"/>
              </a:gradFill>
              <a:ln w="9525">
                <a:noFill/>
                <a:round/>
                <a:headEnd/>
                <a:tailEnd/>
              </a:ln>
            </p:spPr>
            <p:txBody>
              <a:bodyPr/>
              <a:lstStyle/>
              <a:p>
                <a:pPr>
                  <a:defRPr/>
                </a:pPr>
                <a:endParaRPr lang="en-US" sz="1800" dirty="0"/>
              </a:p>
            </p:txBody>
          </p:sp>
          <p:sp>
            <p:nvSpPr>
              <p:cNvPr id="1043" name="Freeform 51"/>
              <p:cNvSpPr>
                <a:spLocks/>
              </p:cNvSpPr>
              <p:nvPr/>
            </p:nvSpPr>
            <p:spPr bwMode="hidden">
              <a:xfrm>
                <a:off x="5489" y="3042"/>
                <a:ext cx="186" cy="210"/>
              </a:xfrm>
              <a:custGeom>
                <a:avLst/>
                <a:gdLst>
                  <a:gd name="T0" fmla="*/ 0 w 185"/>
                  <a:gd name="T1" fmla="*/ 6 h 210"/>
                  <a:gd name="T2" fmla="*/ 66 w 185"/>
                  <a:gd name="T3" fmla="*/ 12 h 210"/>
                  <a:gd name="T4" fmla="*/ 121 w 185"/>
                  <a:gd name="T5" fmla="*/ 36 h 210"/>
                  <a:gd name="T6" fmla="*/ 157 w 185"/>
                  <a:gd name="T7" fmla="*/ 72 h 210"/>
                  <a:gd name="T8" fmla="*/ 163 w 185"/>
                  <a:gd name="T9" fmla="*/ 90 h 210"/>
                  <a:gd name="T10" fmla="*/ 169 w 185"/>
                  <a:gd name="T11" fmla="*/ 114 h 210"/>
                  <a:gd name="T12" fmla="*/ 163 w 185"/>
                  <a:gd name="T13" fmla="*/ 138 h 210"/>
                  <a:gd name="T14" fmla="*/ 151 w 185"/>
                  <a:gd name="T15" fmla="*/ 162 h 210"/>
                  <a:gd name="T16" fmla="*/ 121 w 185"/>
                  <a:gd name="T17" fmla="*/ 180 h 210"/>
                  <a:gd name="T18" fmla="*/ 90 w 185"/>
                  <a:gd name="T19" fmla="*/ 198 h 210"/>
                  <a:gd name="T20" fmla="*/ 98 w 185"/>
                  <a:gd name="T21" fmla="*/ 210 h 210"/>
                  <a:gd name="T22" fmla="*/ 133 w 185"/>
                  <a:gd name="T23" fmla="*/ 192 h 210"/>
                  <a:gd name="T24" fmla="*/ 163 w 185"/>
                  <a:gd name="T25" fmla="*/ 168 h 210"/>
                  <a:gd name="T26" fmla="*/ 181 w 185"/>
                  <a:gd name="T27" fmla="*/ 144 h 210"/>
                  <a:gd name="T28" fmla="*/ 187 w 185"/>
                  <a:gd name="T29" fmla="*/ 114 h 210"/>
                  <a:gd name="T30" fmla="*/ 181 w 185"/>
                  <a:gd name="T31" fmla="*/ 90 h 210"/>
                  <a:gd name="T32" fmla="*/ 175 w 185"/>
                  <a:gd name="T33" fmla="*/ 66 h 210"/>
                  <a:gd name="T34" fmla="*/ 157 w 185"/>
                  <a:gd name="T35" fmla="*/ 48 h 210"/>
                  <a:gd name="T36" fmla="*/ 133 w 185"/>
                  <a:gd name="T37" fmla="*/ 30 h 210"/>
                  <a:gd name="T38" fmla="*/ 72 w 185"/>
                  <a:gd name="T39" fmla="*/ 6 h 210"/>
                  <a:gd name="T40" fmla="*/ 0 w 185"/>
                  <a:gd name="T41" fmla="*/ 0 h 210"/>
                  <a:gd name="T42" fmla="*/ 0 w 185"/>
                  <a:gd name="T43" fmla="*/ 6 h 210"/>
                  <a:gd name="T44" fmla="*/ 0 w 185"/>
                  <a:gd name="T45" fmla="*/ 6 h 210"/>
                  <a:gd name="T46" fmla="*/ 0 w 185"/>
                  <a:gd name="T47" fmla="*/ 6 h 210"/>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185" h="210">
                    <a:moveTo>
                      <a:pt x="0" y="6"/>
                    </a:moveTo>
                    <a:lnTo>
                      <a:pt x="66" y="12"/>
                    </a:lnTo>
                    <a:lnTo>
                      <a:pt x="119" y="36"/>
                    </a:lnTo>
                    <a:lnTo>
                      <a:pt x="155" y="72"/>
                    </a:lnTo>
                    <a:lnTo>
                      <a:pt x="161" y="90"/>
                    </a:lnTo>
                    <a:lnTo>
                      <a:pt x="167" y="114"/>
                    </a:lnTo>
                    <a:lnTo>
                      <a:pt x="161" y="138"/>
                    </a:lnTo>
                    <a:lnTo>
                      <a:pt x="149" y="162"/>
                    </a:lnTo>
                    <a:lnTo>
                      <a:pt x="119" y="180"/>
                    </a:lnTo>
                    <a:lnTo>
                      <a:pt x="90" y="198"/>
                    </a:lnTo>
                    <a:lnTo>
                      <a:pt x="96" y="210"/>
                    </a:lnTo>
                    <a:lnTo>
                      <a:pt x="131" y="192"/>
                    </a:lnTo>
                    <a:lnTo>
                      <a:pt x="161" y="168"/>
                    </a:lnTo>
                    <a:lnTo>
                      <a:pt x="179" y="144"/>
                    </a:lnTo>
                    <a:lnTo>
                      <a:pt x="185" y="114"/>
                    </a:lnTo>
                    <a:lnTo>
                      <a:pt x="179" y="90"/>
                    </a:lnTo>
                    <a:lnTo>
                      <a:pt x="173" y="66"/>
                    </a:lnTo>
                    <a:lnTo>
                      <a:pt x="155" y="48"/>
                    </a:lnTo>
                    <a:lnTo>
                      <a:pt x="131" y="30"/>
                    </a:lnTo>
                    <a:lnTo>
                      <a:pt x="72" y="6"/>
                    </a:lnTo>
                    <a:lnTo>
                      <a:pt x="0" y="0"/>
                    </a:lnTo>
                    <a:lnTo>
                      <a:pt x="0" y="6"/>
                    </a:lnTo>
                    <a:close/>
                  </a:path>
                </a:pathLst>
              </a:custGeom>
              <a:gradFill rotWithShape="0">
                <a:gsLst>
                  <a:gs pos="0">
                    <a:schemeClr val="bg1"/>
                  </a:gs>
                  <a:gs pos="100000">
                    <a:schemeClr val="accent2"/>
                  </a:gs>
                </a:gsLst>
                <a:lin ang="5400000" scaled="1"/>
              </a:gradFill>
              <a:ln w="9525">
                <a:noFill/>
                <a:round/>
                <a:headEnd/>
                <a:tailEnd/>
              </a:ln>
            </p:spPr>
            <p:txBody>
              <a:bodyPr/>
              <a:lstStyle/>
              <a:p>
                <a:pPr>
                  <a:defRPr/>
                </a:pPr>
                <a:endParaRPr lang="en-US" sz="1800" dirty="0"/>
              </a:p>
            </p:txBody>
          </p:sp>
          <p:sp>
            <p:nvSpPr>
              <p:cNvPr id="1044" name="Freeform 52"/>
              <p:cNvSpPr>
                <a:spLocks noEditPoints="1"/>
              </p:cNvSpPr>
              <p:nvPr/>
            </p:nvSpPr>
            <p:spPr bwMode="hidden">
              <a:xfrm>
                <a:off x="5345" y="3058"/>
                <a:ext cx="299" cy="186"/>
              </a:xfrm>
              <a:custGeom>
                <a:avLst/>
                <a:gdLst>
                  <a:gd name="T0" fmla="*/ 150 w 299"/>
                  <a:gd name="T1" fmla="*/ 0 h 186"/>
                  <a:gd name="T2" fmla="*/ 90 w 299"/>
                  <a:gd name="T3" fmla="*/ 6 h 186"/>
                  <a:gd name="T4" fmla="*/ 42 w 299"/>
                  <a:gd name="T5" fmla="*/ 30 h 186"/>
                  <a:gd name="T6" fmla="*/ 12 w 299"/>
                  <a:gd name="T7" fmla="*/ 54 h 186"/>
                  <a:gd name="T8" fmla="*/ 6 w 299"/>
                  <a:gd name="T9" fmla="*/ 72 h 186"/>
                  <a:gd name="T10" fmla="*/ 0 w 299"/>
                  <a:gd name="T11" fmla="*/ 90 h 186"/>
                  <a:gd name="T12" fmla="*/ 6 w 299"/>
                  <a:gd name="T13" fmla="*/ 108 h 186"/>
                  <a:gd name="T14" fmla="*/ 12 w 299"/>
                  <a:gd name="T15" fmla="*/ 126 h 186"/>
                  <a:gd name="T16" fmla="*/ 42 w 299"/>
                  <a:gd name="T17" fmla="*/ 156 h 186"/>
                  <a:gd name="T18" fmla="*/ 90 w 299"/>
                  <a:gd name="T19" fmla="*/ 180 h 186"/>
                  <a:gd name="T20" fmla="*/ 150 w 299"/>
                  <a:gd name="T21" fmla="*/ 186 h 186"/>
                  <a:gd name="T22" fmla="*/ 209 w 299"/>
                  <a:gd name="T23" fmla="*/ 180 h 186"/>
                  <a:gd name="T24" fmla="*/ 257 w 299"/>
                  <a:gd name="T25" fmla="*/ 156 h 186"/>
                  <a:gd name="T26" fmla="*/ 287 w 299"/>
                  <a:gd name="T27" fmla="*/ 126 h 186"/>
                  <a:gd name="T28" fmla="*/ 299 w 299"/>
                  <a:gd name="T29" fmla="*/ 108 h 186"/>
                  <a:gd name="T30" fmla="*/ 299 w 299"/>
                  <a:gd name="T31" fmla="*/ 90 h 186"/>
                  <a:gd name="T32" fmla="*/ 299 w 299"/>
                  <a:gd name="T33" fmla="*/ 72 h 186"/>
                  <a:gd name="T34" fmla="*/ 287 w 299"/>
                  <a:gd name="T35" fmla="*/ 54 h 186"/>
                  <a:gd name="T36" fmla="*/ 257 w 299"/>
                  <a:gd name="T37" fmla="*/ 30 h 186"/>
                  <a:gd name="T38" fmla="*/ 209 w 299"/>
                  <a:gd name="T39" fmla="*/ 6 h 186"/>
                  <a:gd name="T40" fmla="*/ 150 w 299"/>
                  <a:gd name="T41" fmla="*/ 0 h 186"/>
                  <a:gd name="T42" fmla="*/ 150 w 299"/>
                  <a:gd name="T43" fmla="*/ 0 h 186"/>
                  <a:gd name="T44" fmla="*/ 150 w 299"/>
                  <a:gd name="T45" fmla="*/ 180 h 186"/>
                  <a:gd name="T46" fmla="*/ 96 w 299"/>
                  <a:gd name="T47" fmla="*/ 174 h 186"/>
                  <a:gd name="T48" fmla="*/ 48 w 299"/>
                  <a:gd name="T49" fmla="*/ 156 h 186"/>
                  <a:gd name="T50" fmla="*/ 18 w 299"/>
                  <a:gd name="T51" fmla="*/ 126 h 186"/>
                  <a:gd name="T52" fmla="*/ 12 w 299"/>
                  <a:gd name="T53" fmla="*/ 108 h 186"/>
                  <a:gd name="T54" fmla="*/ 6 w 299"/>
                  <a:gd name="T55" fmla="*/ 90 h 186"/>
                  <a:gd name="T56" fmla="*/ 12 w 299"/>
                  <a:gd name="T57" fmla="*/ 72 h 186"/>
                  <a:gd name="T58" fmla="*/ 18 w 299"/>
                  <a:gd name="T59" fmla="*/ 54 h 186"/>
                  <a:gd name="T60" fmla="*/ 48 w 299"/>
                  <a:gd name="T61" fmla="*/ 30 h 186"/>
                  <a:gd name="T62" fmla="*/ 96 w 299"/>
                  <a:gd name="T63" fmla="*/ 12 h 186"/>
                  <a:gd name="T64" fmla="*/ 150 w 299"/>
                  <a:gd name="T65" fmla="*/ 6 h 186"/>
                  <a:gd name="T66" fmla="*/ 203 w 299"/>
                  <a:gd name="T67" fmla="*/ 12 h 186"/>
                  <a:gd name="T68" fmla="*/ 251 w 299"/>
                  <a:gd name="T69" fmla="*/ 30 h 186"/>
                  <a:gd name="T70" fmla="*/ 281 w 299"/>
                  <a:gd name="T71" fmla="*/ 54 h 186"/>
                  <a:gd name="T72" fmla="*/ 293 w 299"/>
                  <a:gd name="T73" fmla="*/ 72 h 186"/>
                  <a:gd name="T74" fmla="*/ 293 w 299"/>
                  <a:gd name="T75" fmla="*/ 90 h 186"/>
                  <a:gd name="T76" fmla="*/ 293 w 299"/>
                  <a:gd name="T77" fmla="*/ 108 h 186"/>
                  <a:gd name="T78" fmla="*/ 281 w 299"/>
                  <a:gd name="T79" fmla="*/ 126 h 186"/>
                  <a:gd name="T80" fmla="*/ 251 w 299"/>
                  <a:gd name="T81" fmla="*/ 156 h 186"/>
                  <a:gd name="T82" fmla="*/ 203 w 299"/>
                  <a:gd name="T83" fmla="*/ 174 h 186"/>
                  <a:gd name="T84" fmla="*/ 150 w 299"/>
                  <a:gd name="T85" fmla="*/ 180 h 186"/>
                  <a:gd name="T86" fmla="*/ 150 w 299"/>
                  <a:gd name="T87" fmla="*/ 180 h 18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299" h="186">
                    <a:moveTo>
                      <a:pt x="150" y="0"/>
                    </a:moveTo>
                    <a:lnTo>
                      <a:pt x="90" y="6"/>
                    </a:lnTo>
                    <a:lnTo>
                      <a:pt x="42" y="30"/>
                    </a:lnTo>
                    <a:lnTo>
                      <a:pt x="12" y="54"/>
                    </a:lnTo>
                    <a:lnTo>
                      <a:pt x="6" y="72"/>
                    </a:lnTo>
                    <a:lnTo>
                      <a:pt x="0" y="90"/>
                    </a:lnTo>
                    <a:lnTo>
                      <a:pt x="6" y="108"/>
                    </a:lnTo>
                    <a:lnTo>
                      <a:pt x="12" y="126"/>
                    </a:lnTo>
                    <a:lnTo>
                      <a:pt x="42" y="156"/>
                    </a:lnTo>
                    <a:lnTo>
                      <a:pt x="90" y="180"/>
                    </a:lnTo>
                    <a:lnTo>
                      <a:pt x="150" y="186"/>
                    </a:lnTo>
                    <a:lnTo>
                      <a:pt x="209" y="180"/>
                    </a:lnTo>
                    <a:lnTo>
                      <a:pt x="257" y="156"/>
                    </a:lnTo>
                    <a:lnTo>
                      <a:pt x="287" y="126"/>
                    </a:lnTo>
                    <a:lnTo>
                      <a:pt x="299" y="108"/>
                    </a:lnTo>
                    <a:lnTo>
                      <a:pt x="299" y="90"/>
                    </a:lnTo>
                    <a:lnTo>
                      <a:pt x="299" y="72"/>
                    </a:lnTo>
                    <a:lnTo>
                      <a:pt x="287" y="54"/>
                    </a:lnTo>
                    <a:lnTo>
                      <a:pt x="257" y="30"/>
                    </a:lnTo>
                    <a:lnTo>
                      <a:pt x="209" y="6"/>
                    </a:lnTo>
                    <a:lnTo>
                      <a:pt x="150" y="0"/>
                    </a:lnTo>
                    <a:close/>
                    <a:moveTo>
                      <a:pt x="150" y="180"/>
                    </a:moveTo>
                    <a:lnTo>
                      <a:pt x="96" y="174"/>
                    </a:lnTo>
                    <a:lnTo>
                      <a:pt x="48" y="156"/>
                    </a:lnTo>
                    <a:lnTo>
                      <a:pt x="18" y="126"/>
                    </a:lnTo>
                    <a:lnTo>
                      <a:pt x="12" y="108"/>
                    </a:lnTo>
                    <a:lnTo>
                      <a:pt x="6" y="90"/>
                    </a:lnTo>
                    <a:lnTo>
                      <a:pt x="12" y="72"/>
                    </a:lnTo>
                    <a:lnTo>
                      <a:pt x="18" y="54"/>
                    </a:lnTo>
                    <a:lnTo>
                      <a:pt x="48" y="30"/>
                    </a:lnTo>
                    <a:lnTo>
                      <a:pt x="96" y="12"/>
                    </a:lnTo>
                    <a:lnTo>
                      <a:pt x="150" y="6"/>
                    </a:lnTo>
                    <a:lnTo>
                      <a:pt x="203" y="12"/>
                    </a:lnTo>
                    <a:lnTo>
                      <a:pt x="251" y="30"/>
                    </a:lnTo>
                    <a:lnTo>
                      <a:pt x="281" y="54"/>
                    </a:lnTo>
                    <a:lnTo>
                      <a:pt x="293" y="72"/>
                    </a:lnTo>
                    <a:lnTo>
                      <a:pt x="293" y="90"/>
                    </a:lnTo>
                    <a:lnTo>
                      <a:pt x="293" y="108"/>
                    </a:lnTo>
                    <a:lnTo>
                      <a:pt x="281" y="126"/>
                    </a:lnTo>
                    <a:lnTo>
                      <a:pt x="251" y="156"/>
                    </a:lnTo>
                    <a:lnTo>
                      <a:pt x="203" y="174"/>
                    </a:lnTo>
                    <a:lnTo>
                      <a:pt x="150" y="180"/>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en-US" sz="1800" dirty="0"/>
              </a:p>
            </p:txBody>
          </p:sp>
          <p:grpSp>
            <p:nvGrpSpPr>
              <p:cNvPr id="1045" name="Group 61"/>
              <p:cNvGrpSpPr>
                <a:grpSpLocks/>
              </p:cNvGrpSpPr>
              <p:nvPr/>
            </p:nvGrpSpPr>
            <p:grpSpPr bwMode="auto">
              <a:xfrm>
                <a:off x="5381" y="3085"/>
                <a:ext cx="227" cy="132"/>
                <a:chOff x="5381" y="3085"/>
                <a:chExt cx="227" cy="132"/>
              </a:xfrm>
            </p:grpSpPr>
            <p:sp>
              <p:nvSpPr>
                <p:cNvPr id="1046" name="Oval 62"/>
                <p:cNvSpPr>
                  <a:spLocks noChangeArrowheads="1"/>
                </p:cNvSpPr>
                <p:nvPr userDrawn="1"/>
              </p:nvSpPr>
              <p:spPr bwMode="hidden">
                <a:xfrm>
                  <a:off x="5381" y="3085"/>
                  <a:ext cx="227" cy="132"/>
                </a:xfrm>
                <a:prstGeom prst="ellipse">
                  <a:avLst/>
                </a:prstGeom>
                <a:gradFill rotWithShape="0">
                  <a:gsLst>
                    <a:gs pos="0">
                      <a:schemeClr val="bg1"/>
                    </a:gs>
                    <a:gs pos="100000">
                      <a:schemeClr val="accent2"/>
                    </a:gs>
                  </a:gsLst>
                  <a:lin ang="5400000" scaled="1"/>
                </a:gradFill>
                <a:ln w="9525">
                  <a:noFill/>
                  <a:round/>
                  <a:headEnd/>
                  <a:tailEnd/>
                </a:ln>
              </p:spPr>
              <p:txBody>
                <a:bodyPr/>
                <a:lstStyle/>
                <a:p>
                  <a:pPr eaLnBrk="0" hangingPunct="0">
                    <a:defRPr/>
                  </a:pPr>
                  <a:endParaRPr lang="en-US" sz="1800" dirty="0"/>
                </a:p>
              </p:txBody>
            </p:sp>
            <p:sp>
              <p:nvSpPr>
                <p:cNvPr id="1047" name="Oval 63"/>
                <p:cNvSpPr>
                  <a:spLocks noChangeArrowheads="1"/>
                </p:cNvSpPr>
                <p:nvPr userDrawn="1"/>
              </p:nvSpPr>
              <p:spPr bwMode="hidden">
                <a:xfrm>
                  <a:off x="5403" y="3099"/>
                  <a:ext cx="182" cy="102"/>
                </a:xfrm>
                <a:prstGeom prst="ellipse">
                  <a:avLst/>
                </a:prstGeom>
                <a:gradFill rotWithShape="0">
                  <a:gsLst>
                    <a:gs pos="0">
                      <a:schemeClr val="accent2"/>
                    </a:gs>
                    <a:gs pos="100000">
                      <a:schemeClr val="bg1"/>
                    </a:gs>
                  </a:gsLst>
                  <a:lin ang="5400000" scaled="1"/>
                </a:gradFill>
                <a:ln w="9525">
                  <a:noFill/>
                  <a:round/>
                  <a:headEnd/>
                  <a:tailEnd/>
                </a:ln>
              </p:spPr>
              <p:txBody>
                <a:bodyPr/>
                <a:lstStyle/>
                <a:p>
                  <a:pPr eaLnBrk="0" hangingPunct="0">
                    <a:defRPr/>
                  </a:pPr>
                  <a:endParaRPr lang="en-US" sz="1800" dirty="0"/>
                </a:p>
              </p:txBody>
            </p:sp>
            <p:sp>
              <p:nvSpPr>
                <p:cNvPr id="1048" name="Oval 64"/>
                <p:cNvSpPr>
                  <a:spLocks noChangeArrowheads="1"/>
                </p:cNvSpPr>
                <p:nvPr userDrawn="1"/>
              </p:nvSpPr>
              <p:spPr bwMode="hidden">
                <a:xfrm>
                  <a:off x="5431" y="3109"/>
                  <a:ext cx="125" cy="82"/>
                </a:xfrm>
                <a:prstGeom prst="ellipse">
                  <a:avLst/>
                </a:prstGeom>
                <a:gradFill rotWithShape="0">
                  <a:gsLst>
                    <a:gs pos="0">
                      <a:schemeClr val="bg1"/>
                    </a:gs>
                    <a:gs pos="100000">
                      <a:schemeClr val="accent2"/>
                    </a:gs>
                  </a:gsLst>
                  <a:lin ang="5400000" scaled="1"/>
                </a:gradFill>
                <a:ln w="9525">
                  <a:noFill/>
                  <a:round/>
                  <a:headEnd/>
                  <a:tailEnd/>
                </a:ln>
              </p:spPr>
              <p:txBody>
                <a:bodyPr/>
                <a:lstStyle/>
                <a:p>
                  <a:pPr eaLnBrk="0" hangingPunct="0">
                    <a:defRPr/>
                  </a:pPr>
                  <a:endParaRPr lang="en-US" sz="1800" dirty="0"/>
                </a:p>
              </p:txBody>
            </p:sp>
            <p:sp>
              <p:nvSpPr>
                <p:cNvPr id="1049" name="Oval 65"/>
                <p:cNvSpPr>
                  <a:spLocks noChangeArrowheads="1"/>
                </p:cNvSpPr>
                <p:nvPr userDrawn="1"/>
              </p:nvSpPr>
              <p:spPr bwMode="hidden">
                <a:xfrm>
                  <a:off x="5458" y="3125"/>
                  <a:ext cx="73" cy="47"/>
                </a:xfrm>
                <a:prstGeom prst="ellipse">
                  <a:avLst/>
                </a:prstGeom>
                <a:gradFill rotWithShape="0">
                  <a:gsLst>
                    <a:gs pos="0">
                      <a:schemeClr val="accent2"/>
                    </a:gs>
                    <a:gs pos="100000">
                      <a:schemeClr val="bg1"/>
                    </a:gs>
                  </a:gsLst>
                  <a:lin ang="5400000" scaled="1"/>
                </a:gradFill>
                <a:ln w="9525">
                  <a:noFill/>
                  <a:round/>
                  <a:headEnd/>
                  <a:tailEnd/>
                </a:ln>
              </p:spPr>
              <p:txBody>
                <a:bodyPr/>
                <a:lstStyle/>
                <a:p>
                  <a:pPr eaLnBrk="0" hangingPunct="0">
                    <a:defRPr/>
                  </a:pPr>
                  <a:endParaRPr lang="en-US" sz="1800" dirty="0"/>
                </a:p>
              </p:txBody>
            </p:sp>
          </p:grpSp>
        </p:grpSp>
      </p:grpSp>
      <p:sp>
        <p:nvSpPr>
          <p:cNvPr id="373826" name="Rectangle 66"/>
          <p:cNvSpPr>
            <a:spLocks noGrp="1" noChangeArrowheads="1"/>
          </p:cNvSpPr>
          <p:nvPr>
            <p:ph type="title"/>
          </p:nvPr>
        </p:nvSpPr>
        <p:spPr bwMode="auto">
          <a:xfrm>
            <a:off x="609600" y="277814"/>
            <a:ext cx="10972800" cy="1139825"/>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en-US"/>
              <a:t>Click to edit Master title style</a:t>
            </a:r>
          </a:p>
        </p:txBody>
      </p:sp>
      <p:sp>
        <p:nvSpPr>
          <p:cNvPr id="373838" name="Rectangle 78"/>
          <p:cNvSpPr>
            <a:spLocks noGrp="1" noChangeArrowheads="1"/>
          </p:cNvSpPr>
          <p:nvPr>
            <p:ph type="body" idx="1"/>
          </p:nvPr>
        </p:nvSpPr>
        <p:spPr bwMode="auto">
          <a:xfrm>
            <a:off x="609600" y="1600201"/>
            <a:ext cx="109728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73839" name="Rectangle 79"/>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effectLst>
                  <a:outerShdw blurRad="38100" dist="38100" dir="2700000" algn="tl">
                    <a:srgbClr val="000000"/>
                  </a:outerShdw>
                </a:effectLst>
                <a:cs typeface="+mn-cs"/>
              </a:defRPr>
            </a:lvl1pPr>
          </a:lstStyle>
          <a:p>
            <a:pPr>
              <a:defRPr/>
            </a:pPr>
            <a:endParaRPr lang="en-US" dirty="0"/>
          </a:p>
        </p:txBody>
      </p:sp>
      <p:sp>
        <p:nvSpPr>
          <p:cNvPr id="373840" name="Rectangle 80"/>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effectLst>
                  <a:outerShdw blurRad="38100" dist="38100" dir="2700000" algn="tl">
                    <a:srgbClr val="000000"/>
                  </a:outerShdw>
                </a:effectLst>
                <a:cs typeface="+mn-cs"/>
              </a:defRPr>
            </a:lvl1pPr>
          </a:lstStyle>
          <a:p>
            <a:pPr>
              <a:defRPr/>
            </a:pPr>
            <a:endParaRPr lang="en-US" dirty="0"/>
          </a:p>
        </p:txBody>
      </p:sp>
      <p:sp>
        <p:nvSpPr>
          <p:cNvPr id="373841" name="Rectangle 81"/>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effectLst>
                  <a:outerShdw blurRad="38100" dist="38100" dir="2700000" algn="tl">
                    <a:srgbClr val="000000"/>
                  </a:outerShdw>
                </a:effectLst>
                <a:cs typeface="+mn-cs"/>
              </a:defRPr>
            </a:lvl1pPr>
          </a:lstStyle>
          <a:p>
            <a:pPr>
              <a:defRPr/>
            </a:pPr>
            <a:fld id="{97AF54D1-5A00-49B4-8D27-5559ED2EC6BB}" type="slidenum">
              <a:rPr lang="en-US"/>
              <a:pPr>
                <a:defRPr/>
              </a:pPr>
              <a:t>‹#›</a:t>
            </a:fld>
            <a:endParaRPr lang="en-US" dirty="0"/>
          </a:p>
        </p:txBody>
      </p:sp>
    </p:spTree>
    <p:extLst>
      <p:ext uri="{BB962C8B-B14F-4D97-AF65-F5344CB8AC3E}">
        <p14:creationId xmlns:p14="http://schemas.microsoft.com/office/powerpoint/2010/main" val="3283072656"/>
      </p:ext>
    </p:extLst>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ftr="0" dt="0"/>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SzPct val="80000"/>
        <a:buFont typeface="Wingdings" pitchFamily="2" charset="2"/>
        <a:buChar char="Ø"/>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2"/>
        </a:buClr>
        <a:buSzPct val="50000"/>
        <a:buFont typeface="Wingdings" pitchFamily="2" charset="2"/>
        <a:buChar char="l"/>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accent2"/>
        </a:buClr>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folHlink"/>
        </a:buClr>
        <a:buSzPct val="50000"/>
        <a:buFont typeface="Wingdings" pitchFamily="2" charset="2"/>
        <a:buChar char="l"/>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BFF6B22-6357-43BE-8AF9-1FF733BD8BA8}"/>
              </a:ext>
            </a:extLst>
          </p:cNvPr>
          <p:cNvSpPr>
            <a:spLocks noGrp="1"/>
          </p:cNvSpPr>
          <p:nvPr>
            <p:ph type="ctrTitle" sz="quarter"/>
          </p:nvPr>
        </p:nvSpPr>
        <p:spPr/>
        <p:txBody>
          <a:bodyPr/>
          <a:lstStyle/>
          <a:p>
            <a:r>
              <a:rPr lang="en-US" dirty="0"/>
              <a:t>Welcome to the 2026 GKAISA Starter and Deck Referee Clinic</a:t>
            </a:r>
          </a:p>
        </p:txBody>
      </p:sp>
      <p:sp>
        <p:nvSpPr>
          <p:cNvPr id="6" name="Subtitle 5">
            <a:extLst>
              <a:ext uri="{FF2B5EF4-FFF2-40B4-BE49-F238E27FC236}">
                <a16:creationId xmlns:a16="http://schemas.microsoft.com/office/drawing/2014/main" id="{302AC6AB-0BF8-4280-AB8D-8C896221EEE5}"/>
              </a:ext>
            </a:extLst>
          </p:cNvPr>
          <p:cNvSpPr>
            <a:spLocks noGrp="1"/>
          </p:cNvSpPr>
          <p:nvPr>
            <p:ph type="subTitle" sz="quarter" idx="1"/>
          </p:nvPr>
        </p:nvSpPr>
        <p:spPr/>
        <p:txBody>
          <a:bodyPr/>
          <a:lstStyle/>
          <a:p>
            <a:r>
              <a:rPr lang="en-US" dirty="0"/>
              <a:t>Ben Duby</a:t>
            </a:r>
          </a:p>
          <a:p>
            <a:endParaRPr lang="en-US" dirty="0"/>
          </a:p>
          <a:p>
            <a:r>
              <a:rPr lang="en-US" dirty="0"/>
              <a:t>***Begin Recording***</a:t>
            </a:r>
          </a:p>
        </p:txBody>
      </p:sp>
      <p:sp>
        <p:nvSpPr>
          <p:cNvPr id="4" name="Slide Number Placeholder 3">
            <a:extLst>
              <a:ext uri="{FF2B5EF4-FFF2-40B4-BE49-F238E27FC236}">
                <a16:creationId xmlns:a16="http://schemas.microsoft.com/office/drawing/2014/main" id="{1CDBBB63-4916-4A22-83C1-66171571919D}"/>
              </a:ext>
            </a:extLst>
          </p:cNvPr>
          <p:cNvSpPr>
            <a:spLocks noGrp="1"/>
          </p:cNvSpPr>
          <p:nvPr>
            <p:ph type="sldNum" sz="quarter" idx="12"/>
          </p:nvPr>
        </p:nvSpPr>
        <p:spPr/>
        <p:txBody>
          <a:bodyPr/>
          <a:lstStyle/>
          <a:p>
            <a:pPr>
              <a:defRPr/>
            </a:pPr>
            <a:fld id="{1DCD3512-0B75-4CEF-A3DE-0735A79FBAC0}" type="slidenum">
              <a:rPr lang="en-US" smtClean="0"/>
              <a:pPr>
                <a:defRPr/>
              </a:pPr>
              <a:t>1</a:t>
            </a:fld>
            <a:endParaRPr lang="en-US" dirty="0"/>
          </a:p>
        </p:txBody>
      </p:sp>
    </p:spTree>
    <p:extLst>
      <p:ext uri="{BB962C8B-B14F-4D97-AF65-F5344CB8AC3E}">
        <p14:creationId xmlns:p14="http://schemas.microsoft.com/office/powerpoint/2010/main" val="15134230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244627-0C3E-494A-ADC3-1D6772B09CD5}"/>
              </a:ext>
            </a:extLst>
          </p:cNvPr>
          <p:cNvSpPr>
            <a:spLocks noGrp="1"/>
          </p:cNvSpPr>
          <p:nvPr>
            <p:ph type="title"/>
          </p:nvPr>
        </p:nvSpPr>
        <p:spPr>
          <a:xfrm>
            <a:off x="609600" y="-68415"/>
            <a:ext cx="10972800" cy="1139825"/>
          </a:xfrm>
        </p:spPr>
        <p:txBody>
          <a:bodyPr/>
          <a:lstStyle/>
          <a:p>
            <a:r>
              <a:rPr lang="en-US" dirty="0"/>
              <a:t>Starter - Rules</a:t>
            </a:r>
          </a:p>
        </p:txBody>
      </p:sp>
      <p:sp>
        <p:nvSpPr>
          <p:cNvPr id="3" name="Content Placeholder 2">
            <a:extLst>
              <a:ext uri="{FF2B5EF4-FFF2-40B4-BE49-F238E27FC236}">
                <a16:creationId xmlns:a16="http://schemas.microsoft.com/office/drawing/2014/main" id="{5DC3246E-7747-4BD8-BA26-DB8273E35C7D}"/>
              </a:ext>
            </a:extLst>
          </p:cNvPr>
          <p:cNvSpPr>
            <a:spLocks noGrp="1"/>
          </p:cNvSpPr>
          <p:nvPr>
            <p:ph idx="1"/>
          </p:nvPr>
        </p:nvSpPr>
        <p:spPr>
          <a:xfrm>
            <a:off x="386940" y="1139937"/>
            <a:ext cx="11622505" cy="4525963"/>
          </a:xfrm>
        </p:spPr>
        <p:txBody>
          <a:bodyPr/>
          <a:lstStyle/>
          <a:p>
            <a:r>
              <a:rPr lang="en-US" sz="2000" dirty="0"/>
              <a:t>The Starter must stand within 10 feet of the starting end of the pool and upon signal from the Referee (outstretched arm) shall assume control of the swimmers until a fair start has been achieved.</a:t>
            </a:r>
          </a:p>
          <a:p>
            <a:endParaRPr lang="en-US" sz="2000" dirty="0"/>
          </a:p>
          <a:p>
            <a:r>
              <a:rPr lang="en-US" sz="2000" dirty="0"/>
              <a:t>Upon receiving clearance from the Referee (for all events except Backstroke and Medley Relay) directs swimmers to step onto the starting block or platform and remain there. In the case of Backstroke and Medley Relay, the Starter will direct the swimmers to step into the water, after which they should immediately return to the starting end of the pool</a:t>
            </a:r>
          </a:p>
          <a:p>
            <a:endParaRPr lang="en-US" sz="2000" dirty="0"/>
          </a:p>
          <a:p>
            <a:r>
              <a:rPr lang="en-US" sz="2000" dirty="0"/>
              <a:t>After the Referee’s whistle, the Starter instructs the swimmers to “take your marks,” to which they must immediately respond by assuming a starting position with at least one foot at the front of the starting block or platform. Swimmers starting in the water must have at least one hand in contact with the wall or starting platform, or in the case of a Backstroke or Medley Relay start, they must adhere to the form specified by the event rule. Sufficient time should follow “take your marks” to enable swimmers to assume starting positions, but no swimmer shall be in motion immediately before the starting signal is given. When all swimmers are stationary, the Starter shall give the starting signal.</a:t>
            </a:r>
          </a:p>
        </p:txBody>
      </p:sp>
      <p:sp>
        <p:nvSpPr>
          <p:cNvPr id="4" name="Slide Number Placeholder 3">
            <a:extLst>
              <a:ext uri="{FF2B5EF4-FFF2-40B4-BE49-F238E27FC236}">
                <a16:creationId xmlns:a16="http://schemas.microsoft.com/office/drawing/2014/main" id="{2708D148-762F-4A25-A523-1DF6FA9EF35B}"/>
              </a:ext>
            </a:extLst>
          </p:cNvPr>
          <p:cNvSpPr>
            <a:spLocks noGrp="1"/>
          </p:cNvSpPr>
          <p:nvPr>
            <p:ph type="sldNum" sz="quarter" idx="12"/>
          </p:nvPr>
        </p:nvSpPr>
        <p:spPr/>
        <p:txBody>
          <a:bodyPr/>
          <a:lstStyle/>
          <a:p>
            <a:pPr>
              <a:defRPr/>
            </a:pPr>
            <a:fld id="{1DCD3512-0B75-4CEF-A3DE-0735A79FBAC0}" type="slidenum">
              <a:rPr lang="en-US" smtClean="0"/>
              <a:pPr>
                <a:defRPr/>
              </a:pPr>
              <a:t>10</a:t>
            </a:fld>
            <a:endParaRPr lang="en-US" dirty="0"/>
          </a:p>
        </p:txBody>
      </p:sp>
      <p:sp>
        <p:nvSpPr>
          <p:cNvPr id="5" name="Text Box 4">
            <a:extLst>
              <a:ext uri="{FF2B5EF4-FFF2-40B4-BE49-F238E27FC236}">
                <a16:creationId xmlns:a16="http://schemas.microsoft.com/office/drawing/2014/main" id="{F653F544-6799-4256-AD33-B94922C6A0C3}"/>
              </a:ext>
            </a:extLst>
          </p:cNvPr>
          <p:cNvSpPr txBox="1">
            <a:spLocks noChangeArrowheads="1"/>
          </p:cNvSpPr>
          <p:nvPr/>
        </p:nvSpPr>
        <p:spPr bwMode="auto">
          <a:xfrm>
            <a:off x="8458200" y="6172200"/>
            <a:ext cx="2057400" cy="579438"/>
          </a:xfrm>
          <a:prstGeom prst="rect">
            <a:avLst/>
          </a:prstGeom>
          <a:noFill/>
          <a:ln w="9525">
            <a:noFill/>
            <a:miter lim="800000"/>
            <a:headEnd/>
            <a:tailEnd/>
          </a:ln>
        </p:spPr>
        <p:txBody>
          <a:bodyPr>
            <a:spAutoFit/>
          </a:bodyPr>
          <a:lstStyle/>
          <a:p>
            <a:pPr algn="r" eaLnBrk="0" fontAlgn="base" hangingPunct="0">
              <a:spcBef>
                <a:spcPct val="50000"/>
              </a:spcBef>
              <a:spcAft>
                <a:spcPct val="0"/>
              </a:spcAft>
            </a:pPr>
            <a:r>
              <a:rPr lang="en-US" sz="3200" b="1" i="1" dirty="0">
                <a:solidFill>
                  <a:srgbClr val="0068AE"/>
                </a:solidFill>
                <a:latin typeface="Arial" charset="0"/>
                <a:cs typeface="Arial" charset="0"/>
              </a:rPr>
              <a:t>GKAISA</a:t>
            </a:r>
          </a:p>
        </p:txBody>
      </p:sp>
    </p:spTree>
    <p:extLst>
      <p:ext uri="{BB962C8B-B14F-4D97-AF65-F5344CB8AC3E}">
        <p14:creationId xmlns:p14="http://schemas.microsoft.com/office/powerpoint/2010/main" val="26184921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CD99CD-949E-44C9-860E-5E350906BEC4}"/>
              </a:ext>
            </a:extLst>
          </p:cNvPr>
          <p:cNvSpPr>
            <a:spLocks noGrp="1"/>
          </p:cNvSpPr>
          <p:nvPr>
            <p:ph type="title"/>
          </p:nvPr>
        </p:nvSpPr>
        <p:spPr/>
        <p:txBody>
          <a:bodyPr/>
          <a:lstStyle/>
          <a:p>
            <a:r>
              <a:rPr lang="en-US" dirty="0"/>
              <a:t>Starter – False Starts</a:t>
            </a:r>
          </a:p>
        </p:txBody>
      </p:sp>
      <p:sp>
        <p:nvSpPr>
          <p:cNvPr id="3" name="Content Placeholder 2">
            <a:extLst>
              <a:ext uri="{FF2B5EF4-FFF2-40B4-BE49-F238E27FC236}">
                <a16:creationId xmlns:a16="http://schemas.microsoft.com/office/drawing/2014/main" id="{8AED38BC-A923-42AF-ADCA-6F0B37F4F15E}"/>
              </a:ext>
            </a:extLst>
          </p:cNvPr>
          <p:cNvSpPr>
            <a:spLocks noGrp="1"/>
          </p:cNvSpPr>
          <p:nvPr>
            <p:ph idx="1"/>
          </p:nvPr>
        </p:nvSpPr>
        <p:spPr>
          <a:xfrm>
            <a:off x="348915" y="1600201"/>
            <a:ext cx="11670631" cy="4525963"/>
          </a:xfrm>
        </p:spPr>
        <p:txBody>
          <a:bodyPr/>
          <a:lstStyle/>
          <a:p>
            <a:r>
              <a:rPr lang="en-US" sz="2000" dirty="0"/>
              <a:t>Any swimmer initiating a start before the signal may be disqualified if the Referee independently observes and confirms the Starter’s observation that a violation occurred. Swimmers remaining on the starting blocks shall be relieved from their starting positions with the "stand up" command and may step off the blocks.</a:t>
            </a:r>
          </a:p>
          <a:p>
            <a:pPr marL="0" indent="0">
              <a:buNone/>
            </a:pPr>
            <a:endParaRPr lang="en-US" sz="2000" dirty="0"/>
          </a:p>
          <a:p>
            <a:r>
              <a:rPr lang="en-US" sz="2000" dirty="0"/>
              <a:t>If the starting signal has been given before the disqualification is declared, the race shall continue without recall. If the Referee independently observes and confirms the Starter’s observation that a violation occurred, the swimmer or swimmers who have false started shall be disqualified upon completion of the race.</a:t>
            </a:r>
          </a:p>
          <a:p>
            <a:pPr marL="0" indent="0">
              <a:buNone/>
            </a:pPr>
            <a:endParaRPr lang="en-US" sz="2000" dirty="0"/>
          </a:p>
          <a:p>
            <a:r>
              <a:rPr lang="en-US" sz="2000" dirty="0"/>
              <a:t>If the recall signal is activated, no swimmer shall be charged with a false start and the Starter shall restart the race upon signal by the Referee.</a:t>
            </a:r>
          </a:p>
          <a:p>
            <a:pPr marL="0" indent="0">
              <a:buNone/>
            </a:pPr>
            <a:endParaRPr lang="en-US" sz="2000" dirty="0"/>
          </a:p>
          <a:p>
            <a:r>
              <a:rPr lang="en-US" sz="2000" dirty="0"/>
              <a:t>A swimmer who would otherwise be charged with a false start may be relieved of the charge if the false start was caused by the swimmer’s reaction to the “Stand Up” command</a:t>
            </a:r>
          </a:p>
        </p:txBody>
      </p:sp>
      <p:sp>
        <p:nvSpPr>
          <p:cNvPr id="4" name="Slide Number Placeholder 3">
            <a:extLst>
              <a:ext uri="{FF2B5EF4-FFF2-40B4-BE49-F238E27FC236}">
                <a16:creationId xmlns:a16="http://schemas.microsoft.com/office/drawing/2014/main" id="{668AAD55-6857-42A4-87B2-498E2FF6E908}"/>
              </a:ext>
            </a:extLst>
          </p:cNvPr>
          <p:cNvSpPr>
            <a:spLocks noGrp="1"/>
          </p:cNvSpPr>
          <p:nvPr>
            <p:ph type="sldNum" sz="quarter" idx="12"/>
          </p:nvPr>
        </p:nvSpPr>
        <p:spPr/>
        <p:txBody>
          <a:bodyPr/>
          <a:lstStyle/>
          <a:p>
            <a:pPr>
              <a:defRPr/>
            </a:pPr>
            <a:fld id="{1DCD3512-0B75-4CEF-A3DE-0735A79FBAC0}" type="slidenum">
              <a:rPr lang="en-US" smtClean="0"/>
              <a:pPr>
                <a:defRPr/>
              </a:pPr>
              <a:t>11</a:t>
            </a:fld>
            <a:endParaRPr lang="en-US" dirty="0"/>
          </a:p>
        </p:txBody>
      </p:sp>
      <p:sp>
        <p:nvSpPr>
          <p:cNvPr id="5" name="Text Box 4">
            <a:extLst>
              <a:ext uri="{FF2B5EF4-FFF2-40B4-BE49-F238E27FC236}">
                <a16:creationId xmlns:a16="http://schemas.microsoft.com/office/drawing/2014/main" id="{F10DF446-B89C-4AE1-9A1D-965526FB3A5B}"/>
              </a:ext>
            </a:extLst>
          </p:cNvPr>
          <p:cNvSpPr txBox="1">
            <a:spLocks noChangeArrowheads="1"/>
          </p:cNvSpPr>
          <p:nvPr/>
        </p:nvSpPr>
        <p:spPr bwMode="auto">
          <a:xfrm>
            <a:off x="8458200" y="6172200"/>
            <a:ext cx="2057400" cy="579438"/>
          </a:xfrm>
          <a:prstGeom prst="rect">
            <a:avLst/>
          </a:prstGeom>
          <a:noFill/>
          <a:ln w="9525">
            <a:noFill/>
            <a:miter lim="800000"/>
            <a:headEnd/>
            <a:tailEnd/>
          </a:ln>
        </p:spPr>
        <p:txBody>
          <a:bodyPr>
            <a:spAutoFit/>
          </a:bodyPr>
          <a:lstStyle/>
          <a:p>
            <a:pPr algn="r" eaLnBrk="0" fontAlgn="base" hangingPunct="0">
              <a:spcBef>
                <a:spcPct val="50000"/>
              </a:spcBef>
              <a:spcAft>
                <a:spcPct val="0"/>
              </a:spcAft>
            </a:pPr>
            <a:r>
              <a:rPr lang="en-US" sz="3200" b="1" i="1" dirty="0">
                <a:solidFill>
                  <a:srgbClr val="0068AE"/>
                </a:solidFill>
                <a:latin typeface="Arial" charset="0"/>
                <a:cs typeface="Arial" charset="0"/>
              </a:rPr>
              <a:t>GKAISA</a:t>
            </a:r>
          </a:p>
        </p:txBody>
      </p:sp>
    </p:spTree>
    <p:extLst>
      <p:ext uri="{BB962C8B-B14F-4D97-AF65-F5344CB8AC3E}">
        <p14:creationId xmlns:p14="http://schemas.microsoft.com/office/powerpoint/2010/main" val="2558945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CD99CD-949E-44C9-860E-5E350906BEC4}"/>
              </a:ext>
            </a:extLst>
          </p:cNvPr>
          <p:cNvSpPr>
            <a:spLocks noGrp="1"/>
          </p:cNvSpPr>
          <p:nvPr>
            <p:ph type="title"/>
          </p:nvPr>
        </p:nvSpPr>
        <p:spPr/>
        <p:txBody>
          <a:bodyPr/>
          <a:lstStyle/>
          <a:p>
            <a:r>
              <a:rPr lang="en-US" dirty="0"/>
              <a:t>Starter – False Starts</a:t>
            </a:r>
          </a:p>
        </p:txBody>
      </p:sp>
      <p:sp>
        <p:nvSpPr>
          <p:cNvPr id="3" name="Content Placeholder 2">
            <a:extLst>
              <a:ext uri="{FF2B5EF4-FFF2-40B4-BE49-F238E27FC236}">
                <a16:creationId xmlns:a16="http://schemas.microsoft.com/office/drawing/2014/main" id="{8AED38BC-A923-42AF-ADCA-6F0B37F4F15E}"/>
              </a:ext>
            </a:extLst>
          </p:cNvPr>
          <p:cNvSpPr>
            <a:spLocks noGrp="1"/>
          </p:cNvSpPr>
          <p:nvPr>
            <p:ph idx="1"/>
          </p:nvPr>
        </p:nvSpPr>
        <p:spPr>
          <a:xfrm>
            <a:off x="348915" y="1600201"/>
            <a:ext cx="11670631" cy="4525963"/>
          </a:xfrm>
        </p:spPr>
        <p:txBody>
          <a:bodyPr/>
          <a:lstStyle/>
          <a:p>
            <a:r>
              <a:rPr lang="en-US" sz="2400" dirty="0"/>
              <a:t>If ‘Dual Confirmation’ is being used, a swimmer can be charged with a false start by the Starter only if the Referee has observed the violation and confirms that the violation occurred.</a:t>
            </a:r>
          </a:p>
          <a:p>
            <a:pPr marL="0" indent="0">
              <a:buNone/>
            </a:pPr>
            <a:endParaRPr lang="en-US" sz="2400" dirty="0"/>
          </a:p>
          <a:p>
            <a:r>
              <a:rPr lang="en-US" sz="2400" dirty="0"/>
              <a:t>The Starter shall indicate the swimmer or swimmers, if any, who are charged with a false start.</a:t>
            </a:r>
          </a:p>
          <a:p>
            <a:pPr marL="0" indent="0">
              <a:buNone/>
            </a:pPr>
            <a:endParaRPr lang="en-US" sz="2400" dirty="0"/>
          </a:p>
          <a:p>
            <a:r>
              <a:rPr lang="en-US" sz="2400" dirty="0"/>
              <a:t>Enforcement of the correct starting position is the responsibility of the Starter, who may impose the appropriate penalty for violation before the starting signal is given.</a:t>
            </a:r>
          </a:p>
        </p:txBody>
      </p:sp>
      <p:sp>
        <p:nvSpPr>
          <p:cNvPr id="4" name="Slide Number Placeholder 3">
            <a:extLst>
              <a:ext uri="{FF2B5EF4-FFF2-40B4-BE49-F238E27FC236}">
                <a16:creationId xmlns:a16="http://schemas.microsoft.com/office/drawing/2014/main" id="{668AAD55-6857-42A4-87B2-498E2FF6E908}"/>
              </a:ext>
            </a:extLst>
          </p:cNvPr>
          <p:cNvSpPr>
            <a:spLocks noGrp="1"/>
          </p:cNvSpPr>
          <p:nvPr>
            <p:ph type="sldNum" sz="quarter" idx="12"/>
          </p:nvPr>
        </p:nvSpPr>
        <p:spPr/>
        <p:txBody>
          <a:bodyPr/>
          <a:lstStyle/>
          <a:p>
            <a:pPr>
              <a:defRPr/>
            </a:pPr>
            <a:fld id="{1DCD3512-0B75-4CEF-A3DE-0735A79FBAC0}" type="slidenum">
              <a:rPr lang="en-US" smtClean="0"/>
              <a:pPr>
                <a:defRPr/>
              </a:pPr>
              <a:t>12</a:t>
            </a:fld>
            <a:endParaRPr lang="en-US" dirty="0"/>
          </a:p>
        </p:txBody>
      </p:sp>
      <p:sp>
        <p:nvSpPr>
          <p:cNvPr id="5" name="Text Box 4">
            <a:extLst>
              <a:ext uri="{FF2B5EF4-FFF2-40B4-BE49-F238E27FC236}">
                <a16:creationId xmlns:a16="http://schemas.microsoft.com/office/drawing/2014/main" id="{F10DF446-B89C-4AE1-9A1D-965526FB3A5B}"/>
              </a:ext>
            </a:extLst>
          </p:cNvPr>
          <p:cNvSpPr txBox="1">
            <a:spLocks noChangeArrowheads="1"/>
          </p:cNvSpPr>
          <p:nvPr/>
        </p:nvSpPr>
        <p:spPr bwMode="auto">
          <a:xfrm>
            <a:off x="8458200" y="6172200"/>
            <a:ext cx="2057400" cy="579438"/>
          </a:xfrm>
          <a:prstGeom prst="rect">
            <a:avLst/>
          </a:prstGeom>
          <a:noFill/>
          <a:ln w="9525">
            <a:noFill/>
            <a:miter lim="800000"/>
            <a:headEnd/>
            <a:tailEnd/>
          </a:ln>
        </p:spPr>
        <p:txBody>
          <a:bodyPr>
            <a:spAutoFit/>
          </a:bodyPr>
          <a:lstStyle/>
          <a:p>
            <a:pPr algn="r" eaLnBrk="0" fontAlgn="base" hangingPunct="0">
              <a:spcBef>
                <a:spcPct val="50000"/>
              </a:spcBef>
              <a:spcAft>
                <a:spcPct val="0"/>
              </a:spcAft>
            </a:pPr>
            <a:r>
              <a:rPr lang="en-US" sz="3200" b="1" i="1" dirty="0">
                <a:solidFill>
                  <a:srgbClr val="0068AE"/>
                </a:solidFill>
                <a:latin typeface="Arial" charset="0"/>
                <a:cs typeface="Arial" charset="0"/>
              </a:rPr>
              <a:t>GKAISA</a:t>
            </a:r>
          </a:p>
        </p:txBody>
      </p:sp>
    </p:spTree>
    <p:extLst>
      <p:ext uri="{BB962C8B-B14F-4D97-AF65-F5344CB8AC3E}">
        <p14:creationId xmlns:p14="http://schemas.microsoft.com/office/powerpoint/2010/main" val="23308364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B21E36-E2D2-485B-A558-68421CB9539E}"/>
              </a:ext>
            </a:extLst>
          </p:cNvPr>
          <p:cNvSpPr>
            <a:spLocks noGrp="1"/>
          </p:cNvSpPr>
          <p:nvPr>
            <p:ph type="title"/>
          </p:nvPr>
        </p:nvSpPr>
        <p:spPr/>
        <p:txBody>
          <a:bodyPr/>
          <a:lstStyle/>
          <a:p>
            <a:r>
              <a:rPr lang="en-US" dirty="0"/>
              <a:t>Starter – What to say</a:t>
            </a:r>
          </a:p>
        </p:txBody>
      </p:sp>
      <p:sp>
        <p:nvSpPr>
          <p:cNvPr id="3" name="Content Placeholder 2">
            <a:extLst>
              <a:ext uri="{FF2B5EF4-FFF2-40B4-BE49-F238E27FC236}">
                <a16:creationId xmlns:a16="http://schemas.microsoft.com/office/drawing/2014/main" id="{7F6C64C1-6AB7-4040-88CA-880A43207D41}"/>
              </a:ext>
            </a:extLst>
          </p:cNvPr>
          <p:cNvSpPr>
            <a:spLocks noGrp="1"/>
          </p:cNvSpPr>
          <p:nvPr>
            <p:ph idx="1"/>
          </p:nvPr>
        </p:nvSpPr>
        <p:spPr>
          <a:xfrm>
            <a:off x="609600" y="1166018"/>
            <a:ext cx="11110076" cy="4525963"/>
          </a:xfrm>
        </p:spPr>
        <p:txBody>
          <a:bodyPr/>
          <a:lstStyle/>
          <a:p>
            <a:r>
              <a:rPr lang="en-US" sz="2000" dirty="0"/>
              <a:t>Forward start script:</a:t>
            </a:r>
          </a:p>
          <a:p>
            <a:pPr lvl="1"/>
            <a:r>
              <a:rPr lang="en-US" sz="1800" dirty="0"/>
              <a:t>Following the Referee’s series of short whistles and outstretched arm:</a:t>
            </a:r>
          </a:p>
          <a:p>
            <a:pPr lvl="2"/>
            <a:r>
              <a:rPr lang="en-US" sz="1600" dirty="0">
                <a:solidFill>
                  <a:srgbClr val="FFFF00"/>
                </a:solidFill>
              </a:rPr>
              <a:t>“</a:t>
            </a:r>
            <a:r>
              <a:rPr lang="en-US" sz="1600" b="1" dirty="0">
                <a:solidFill>
                  <a:srgbClr val="FFFF00"/>
                </a:solidFill>
              </a:rPr>
              <a:t>Event 51, Girls 8 and under, 25 yard butterfly</a:t>
            </a:r>
            <a:r>
              <a:rPr lang="en-US" sz="1600" dirty="0">
                <a:solidFill>
                  <a:srgbClr val="FFFF00"/>
                </a:solidFill>
              </a:rPr>
              <a:t>” </a:t>
            </a:r>
            <a:r>
              <a:rPr lang="en-US" sz="1600" dirty="0"/>
              <a:t>– </a:t>
            </a:r>
            <a:r>
              <a:rPr lang="en-US" sz="1600" dirty="0">
                <a:solidFill>
                  <a:srgbClr val="FF0000"/>
                </a:solidFill>
              </a:rPr>
              <a:t>Do this only for the first heat of each event</a:t>
            </a:r>
          </a:p>
          <a:p>
            <a:pPr lvl="2"/>
            <a:r>
              <a:rPr lang="en-US" sz="1600" dirty="0">
                <a:solidFill>
                  <a:srgbClr val="FFFF00"/>
                </a:solidFill>
              </a:rPr>
              <a:t>“</a:t>
            </a:r>
            <a:r>
              <a:rPr lang="en-US" sz="1600" b="1" dirty="0">
                <a:solidFill>
                  <a:srgbClr val="FFFF00"/>
                </a:solidFill>
              </a:rPr>
              <a:t>Heat 1, Step Up</a:t>
            </a:r>
            <a:r>
              <a:rPr lang="en-US" sz="1600" dirty="0">
                <a:solidFill>
                  <a:srgbClr val="FFFF00"/>
                </a:solidFill>
              </a:rPr>
              <a:t>”</a:t>
            </a:r>
          </a:p>
          <a:p>
            <a:pPr lvl="2"/>
            <a:r>
              <a:rPr lang="en-US" sz="1600" dirty="0"/>
              <a:t>Referee blows one long whistle then:</a:t>
            </a:r>
          </a:p>
          <a:p>
            <a:pPr lvl="2"/>
            <a:r>
              <a:rPr lang="en-US" sz="1600" b="1" dirty="0">
                <a:solidFill>
                  <a:srgbClr val="FFFF00"/>
                </a:solidFill>
              </a:rPr>
              <a:t>“25 yard Butterfly”  “Take Your Marks” </a:t>
            </a:r>
            <a:r>
              <a:rPr lang="en-US" sz="1600" b="1" dirty="0">
                <a:solidFill>
                  <a:srgbClr val="00B050"/>
                </a:solidFill>
              </a:rPr>
              <a:t>– you are reminding nervous swimmers what they are doing</a:t>
            </a:r>
          </a:p>
          <a:p>
            <a:pPr lvl="2"/>
            <a:r>
              <a:rPr lang="en-US" sz="1600" b="1" dirty="0">
                <a:solidFill>
                  <a:srgbClr val="00B050"/>
                </a:solidFill>
              </a:rPr>
              <a:t>Pause for the field to settle</a:t>
            </a:r>
          </a:p>
          <a:p>
            <a:pPr lvl="2"/>
            <a:r>
              <a:rPr lang="en-US" sz="1600" dirty="0"/>
              <a:t>Starting signal is given </a:t>
            </a:r>
          </a:p>
          <a:p>
            <a:r>
              <a:rPr lang="en-US" sz="2400" dirty="0"/>
              <a:t>Backstroke start script:</a:t>
            </a:r>
          </a:p>
          <a:p>
            <a:pPr lvl="1"/>
            <a:r>
              <a:rPr lang="en-US" sz="1800" dirty="0"/>
              <a:t>Following the Referee’s series of short whistles and outstretched arm:</a:t>
            </a:r>
          </a:p>
          <a:p>
            <a:pPr lvl="2"/>
            <a:r>
              <a:rPr lang="en-US" sz="1600" dirty="0">
                <a:solidFill>
                  <a:srgbClr val="FFFF00"/>
                </a:solidFill>
              </a:rPr>
              <a:t>“</a:t>
            </a:r>
            <a:r>
              <a:rPr lang="en-US" sz="1600" b="1" dirty="0">
                <a:solidFill>
                  <a:srgbClr val="FFFF00"/>
                </a:solidFill>
              </a:rPr>
              <a:t>Event 38, Boys 13 and 14, 50 yard backstroke</a:t>
            </a:r>
            <a:r>
              <a:rPr lang="en-US" sz="1600" dirty="0">
                <a:solidFill>
                  <a:srgbClr val="FFFF00"/>
                </a:solidFill>
              </a:rPr>
              <a:t>” </a:t>
            </a:r>
            <a:r>
              <a:rPr lang="en-US" sz="1600" dirty="0"/>
              <a:t>– </a:t>
            </a:r>
            <a:r>
              <a:rPr lang="en-US" sz="1600" dirty="0">
                <a:solidFill>
                  <a:srgbClr val="FF0000"/>
                </a:solidFill>
              </a:rPr>
              <a:t>Do this only for the first heat of each event</a:t>
            </a:r>
          </a:p>
          <a:p>
            <a:pPr lvl="2"/>
            <a:r>
              <a:rPr lang="en-US" sz="1600" dirty="0">
                <a:solidFill>
                  <a:srgbClr val="FFFF00"/>
                </a:solidFill>
              </a:rPr>
              <a:t>“</a:t>
            </a:r>
            <a:r>
              <a:rPr lang="en-US" sz="1600" b="1" dirty="0">
                <a:solidFill>
                  <a:srgbClr val="FFFF00"/>
                </a:solidFill>
              </a:rPr>
              <a:t>Heat 1, Step In</a:t>
            </a:r>
            <a:r>
              <a:rPr lang="en-US" sz="1600" dirty="0">
                <a:solidFill>
                  <a:srgbClr val="FFFF00"/>
                </a:solidFill>
              </a:rPr>
              <a:t>”</a:t>
            </a:r>
          </a:p>
          <a:p>
            <a:pPr lvl="2"/>
            <a:r>
              <a:rPr lang="en-US" sz="1600" dirty="0"/>
              <a:t>Referee blows one long whistle then:</a:t>
            </a:r>
          </a:p>
          <a:p>
            <a:pPr lvl="2"/>
            <a:r>
              <a:rPr lang="en-US" sz="1600" b="1" dirty="0">
                <a:solidFill>
                  <a:srgbClr val="FFFF00"/>
                </a:solidFill>
              </a:rPr>
              <a:t>“50 yard backstroke” “Place Your Feet”  “Take </a:t>
            </a:r>
            <a:r>
              <a:rPr lang="en-US" sz="1600" b="1">
                <a:solidFill>
                  <a:srgbClr val="FFFF00"/>
                </a:solidFill>
              </a:rPr>
              <a:t>Your Marks” </a:t>
            </a:r>
            <a:r>
              <a:rPr lang="en-US" sz="1600" b="1" dirty="0">
                <a:solidFill>
                  <a:srgbClr val="00B050"/>
                </a:solidFill>
              </a:rPr>
              <a:t>– you are reminding nervous swimmers what they are doing</a:t>
            </a:r>
            <a:endParaRPr lang="en-US" sz="1600" b="1" dirty="0">
              <a:solidFill>
                <a:srgbClr val="FFFF00"/>
              </a:solidFill>
            </a:endParaRPr>
          </a:p>
          <a:p>
            <a:pPr lvl="2"/>
            <a:r>
              <a:rPr lang="en-US" sz="1600" b="1" dirty="0">
                <a:solidFill>
                  <a:srgbClr val="00B050"/>
                </a:solidFill>
              </a:rPr>
              <a:t>Pause for the field to settle </a:t>
            </a:r>
            <a:r>
              <a:rPr lang="en-US" sz="1600" b="1" dirty="0">
                <a:solidFill>
                  <a:srgbClr val="FF0000"/>
                </a:solidFill>
              </a:rPr>
              <a:t>– Do NOT leave swimmers hanging on the blocks for too long</a:t>
            </a:r>
          </a:p>
          <a:p>
            <a:pPr lvl="2"/>
            <a:r>
              <a:rPr lang="en-US" sz="1600" dirty="0"/>
              <a:t>Starting signal is given </a:t>
            </a:r>
          </a:p>
          <a:p>
            <a:pPr lvl="1"/>
            <a:endParaRPr lang="en-US" sz="2000" dirty="0"/>
          </a:p>
          <a:p>
            <a:pPr lvl="1"/>
            <a:endParaRPr lang="en-US" sz="2000" dirty="0"/>
          </a:p>
        </p:txBody>
      </p:sp>
      <p:sp>
        <p:nvSpPr>
          <p:cNvPr id="4" name="Slide Number Placeholder 3">
            <a:extLst>
              <a:ext uri="{FF2B5EF4-FFF2-40B4-BE49-F238E27FC236}">
                <a16:creationId xmlns:a16="http://schemas.microsoft.com/office/drawing/2014/main" id="{6B9D8C09-F75B-45CC-8336-B3E26D3F6E18}"/>
              </a:ext>
            </a:extLst>
          </p:cNvPr>
          <p:cNvSpPr>
            <a:spLocks noGrp="1"/>
          </p:cNvSpPr>
          <p:nvPr>
            <p:ph type="sldNum" sz="quarter" idx="12"/>
          </p:nvPr>
        </p:nvSpPr>
        <p:spPr/>
        <p:txBody>
          <a:bodyPr/>
          <a:lstStyle/>
          <a:p>
            <a:pPr>
              <a:defRPr/>
            </a:pPr>
            <a:fld id="{1DCD3512-0B75-4CEF-A3DE-0735A79FBAC0}" type="slidenum">
              <a:rPr lang="en-US" smtClean="0"/>
              <a:pPr>
                <a:defRPr/>
              </a:pPr>
              <a:t>13</a:t>
            </a:fld>
            <a:endParaRPr lang="en-US" dirty="0"/>
          </a:p>
        </p:txBody>
      </p:sp>
      <p:sp>
        <p:nvSpPr>
          <p:cNvPr id="5" name="Text Box 4">
            <a:extLst>
              <a:ext uri="{FF2B5EF4-FFF2-40B4-BE49-F238E27FC236}">
                <a16:creationId xmlns:a16="http://schemas.microsoft.com/office/drawing/2014/main" id="{E6BDE0AB-575A-48EA-842F-876A59C65EC4}"/>
              </a:ext>
            </a:extLst>
          </p:cNvPr>
          <p:cNvSpPr txBox="1">
            <a:spLocks noChangeArrowheads="1"/>
          </p:cNvSpPr>
          <p:nvPr/>
        </p:nvSpPr>
        <p:spPr bwMode="auto">
          <a:xfrm>
            <a:off x="8458200" y="6172200"/>
            <a:ext cx="2057400" cy="579438"/>
          </a:xfrm>
          <a:prstGeom prst="rect">
            <a:avLst/>
          </a:prstGeom>
          <a:noFill/>
          <a:ln w="9525">
            <a:noFill/>
            <a:miter lim="800000"/>
            <a:headEnd/>
            <a:tailEnd/>
          </a:ln>
        </p:spPr>
        <p:txBody>
          <a:bodyPr>
            <a:spAutoFit/>
          </a:bodyPr>
          <a:lstStyle/>
          <a:p>
            <a:pPr algn="r" eaLnBrk="0" fontAlgn="base" hangingPunct="0">
              <a:spcBef>
                <a:spcPct val="50000"/>
              </a:spcBef>
              <a:spcAft>
                <a:spcPct val="0"/>
              </a:spcAft>
            </a:pPr>
            <a:r>
              <a:rPr lang="en-US" sz="3200" b="1" i="1" dirty="0">
                <a:solidFill>
                  <a:srgbClr val="0068AE"/>
                </a:solidFill>
                <a:latin typeface="Arial" charset="0"/>
                <a:cs typeface="Arial" charset="0"/>
              </a:rPr>
              <a:t>GKAISA</a:t>
            </a:r>
          </a:p>
        </p:txBody>
      </p:sp>
    </p:spTree>
    <p:extLst>
      <p:ext uri="{BB962C8B-B14F-4D97-AF65-F5344CB8AC3E}">
        <p14:creationId xmlns:p14="http://schemas.microsoft.com/office/powerpoint/2010/main" val="10752434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0B1BCE-553B-4293-9717-DE22F2C7C199}"/>
              </a:ext>
            </a:extLst>
          </p:cNvPr>
          <p:cNvSpPr>
            <a:spLocks noGrp="1"/>
          </p:cNvSpPr>
          <p:nvPr>
            <p:ph type="title"/>
          </p:nvPr>
        </p:nvSpPr>
        <p:spPr/>
        <p:txBody>
          <a:bodyPr/>
          <a:lstStyle/>
          <a:p>
            <a:r>
              <a:rPr lang="en-US" dirty="0"/>
              <a:t>Starter Tips</a:t>
            </a:r>
          </a:p>
        </p:txBody>
      </p:sp>
      <p:sp>
        <p:nvSpPr>
          <p:cNvPr id="3" name="Content Placeholder 2">
            <a:extLst>
              <a:ext uri="{FF2B5EF4-FFF2-40B4-BE49-F238E27FC236}">
                <a16:creationId xmlns:a16="http://schemas.microsoft.com/office/drawing/2014/main" id="{3527F665-6625-4CC6-B974-8617DCAE8D52}"/>
              </a:ext>
            </a:extLst>
          </p:cNvPr>
          <p:cNvSpPr>
            <a:spLocks noGrp="1"/>
          </p:cNvSpPr>
          <p:nvPr>
            <p:ph idx="1"/>
          </p:nvPr>
        </p:nvSpPr>
        <p:spPr/>
        <p:txBody>
          <a:bodyPr/>
          <a:lstStyle/>
          <a:p>
            <a:r>
              <a:rPr lang="en-US" sz="2000" dirty="0"/>
              <a:t>Pick a place on the deck where you are comfortable and can see all the swimmers.  The Referee will adjust to you.</a:t>
            </a:r>
          </a:p>
          <a:p>
            <a:r>
              <a:rPr lang="en-US" sz="2000" dirty="0"/>
              <a:t>Never start before receiving the signal to start from the Referee (outstretched arm) </a:t>
            </a:r>
          </a:p>
          <a:p>
            <a:r>
              <a:rPr lang="en-US" sz="2000" dirty="0"/>
              <a:t>We say “</a:t>
            </a:r>
            <a:r>
              <a:rPr lang="en-US" sz="2000" dirty="0">
                <a:solidFill>
                  <a:srgbClr val="FFFF00"/>
                </a:solidFill>
              </a:rPr>
              <a:t>Yard</a:t>
            </a:r>
            <a:r>
              <a:rPr lang="en-US" sz="2000" dirty="0"/>
              <a:t>” and/or “</a:t>
            </a:r>
            <a:r>
              <a:rPr lang="en-US" sz="2000" dirty="0">
                <a:solidFill>
                  <a:srgbClr val="FFFF00"/>
                </a:solidFill>
              </a:rPr>
              <a:t>Meter</a:t>
            </a:r>
            <a:r>
              <a:rPr lang="en-US" sz="2000" dirty="0"/>
              <a:t>” not “Yards” or “Meters”</a:t>
            </a:r>
          </a:p>
          <a:p>
            <a:pPr lvl="1"/>
            <a:r>
              <a:rPr lang="en-US" sz="1800" dirty="0"/>
              <a:t>Avoid hissing sounds in the poor quality mics we are using</a:t>
            </a:r>
          </a:p>
          <a:p>
            <a:r>
              <a:rPr lang="en-US" sz="2000" dirty="0"/>
              <a:t>State the full name of the stroke.  “</a:t>
            </a:r>
            <a:r>
              <a:rPr lang="en-US" sz="2000" dirty="0">
                <a:solidFill>
                  <a:srgbClr val="FFFF00"/>
                </a:solidFill>
              </a:rPr>
              <a:t>Butterfly</a:t>
            </a:r>
            <a:r>
              <a:rPr lang="en-US" sz="2000" dirty="0"/>
              <a:t>” not “Fly”</a:t>
            </a:r>
          </a:p>
          <a:p>
            <a:r>
              <a:rPr lang="en-US" sz="2000" dirty="0"/>
              <a:t>We say “</a:t>
            </a:r>
            <a:r>
              <a:rPr lang="en-US" sz="2000" dirty="0">
                <a:solidFill>
                  <a:srgbClr val="FFFF00"/>
                </a:solidFill>
              </a:rPr>
              <a:t>Individual Medley</a:t>
            </a:r>
            <a:r>
              <a:rPr lang="en-US" sz="2000" dirty="0"/>
              <a:t>” not “IM”</a:t>
            </a:r>
          </a:p>
          <a:p>
            <a:r>
              <a:rPr lang="en-US" sz="2000" dirty="0"/>
              <a:t>To relax the heat always say “</a:t>
            </a:r>
            <a:r>
              <a:rPr lang="en-US" sz="2000" dirty="0">
                <a:solidFill>
                  <a:srgbClr val="FFFF00"/>
                </a:solidFill>
              </a:rPr>
              <a:t>Stand Please</a:t>
            </a:r>
            <a:r>
              <a:rPr lang="en-US" sz="2000" dirty="0"/>
              <a:t>” (even in backstroke) – this creates consistency and reduces the likelihood of misunderstanding that command</a:t>
            </a:r>
          </a:p>
          <a:p>
            <a:r>
              <a:rPr lang="en-US" sz="2000" dirty="0"/>
              <a:t>Do not start a heat if swimmers are moving.  If they won’t stop moving, stand the heat, allow them to relax and try again.</a:t>
            </a:r>
          </a:p>
          <a:p>
            <a:r>
              <a:rPr lang="en-US" sz="2000" dirty="0"/>
              <a:t>Keep the mic button activated in case you need to recall the heat</a:t>
            </a:r>
          </a:p>
          <a:p>
            <a:r>
              <a:rPr lang="en-US" sz="2000" dirty="0"/>
              <a:t>Say “Thank you Swimmers” to clear the pool if necessary</a:t>
            </a:r>
          </a:p>
        </p:txBody>
      </p:sp>
      <p:sp>
        <p:nvSpPr>
          <p:cNvPr id="4" name="Slide Number Placeholder 3">
            <a:extLst>
              <a:ext uri="{FF2B5EF4-FFF2-40B4-BE49-F238E27FC236}">
                <a16:creationId xmlns:a16="http://schemas.microsoft.com/office/drawing/2014/main" id="{658B958C-A2A1-4338-8C2E-212B4701ADAA}"/>
              </a:ext>
            </a:extLst>
          </p:cNvPr>
          <p:cNvSpPr>
            <a:spLocks noGrp="1"/>
          </p:cNvSpPr>
          <p:nvPr>
            <p:ph type="sldNum" sz="quarter" idx="12"/>
          </p:nvPr>
        </p:nvSpPr>
        <p:spPr/>
        <p:txBody>
          <a:bodyPr/>
          <a:lstStyle/>
          <a:p>
            <a:pPr>
              <a:defRPr/>
            </a:pPr>
            <a:fld id="{1DCD3512-0B75-4CEF-A3DE-0735A79FBAC0}" type="slidenum">
              <a:rPr lang="en-US" smtClean="0"/>
              <a:pPr>
                <a:defRPr/>
              </a:pPr>
              <a:t>14</a:t>
            </a:fld>
            <a:endParaRPr lang="en-US" dirty="0"/>
          </a:p>
        </p:txBody>
      </p:sp>
    </p:spTree>
    <p:extLst>
      <p:ext uri="{BB962C8B-B14F-4D97-AF65-F5344CB8AC3E}">
        <p14:creationId xmlns:p14="http://schemas.microsoft.com/office/powerpoint/2010/main" val="7644275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C103A4-E590-6361-7F3A-A531B5456C3C}"/>
              </a:ext>
            </a:extLst>
          </p:cNvPr>
          <p:cNvSpPr>
            <a:spLocks noGrp="1"/>
          </p:cNvSpPr>
          <p:nvPr>
            <p:ph type="title"/>
          </p:nvPr>
        </p:nvSpPr>
        <p:spPr/>
        <p:txBody>
          <a:bodyPr/>
          <a:lstStyle/>
          <a:p>
            <a:r>
              <a:rPr lang="en-US" dirty="0"/>
              <a:t>End of Starter Clinic</a:t>
            </a:r>
          </a:p>
        </p:txBody>
      </p:sp>
      <p:sp>
        <p:nvSpPr>
          <p:cNvPr id="3" name="Content Placeholder 2">
            <a:extLst>
              <a:ext uri="{FF2B5EF4-FFF2-40B4-BE49-F238E27FC236}">
                <a16:creationId xmlns:a16="http://schemas.microsoft.com/office/drawing/2014/main" id="{84FB7E52-C014-CB12-1893-9004ADEE8BC0}"/>
              </a:ext>
            </a:extLst>
          </p:cNvPr>
          <p:cNvSpPr>
            <a:spLocks noGrp="1"/>
          </p:cNvSpPr>
          <p:nvPr>
            <p:ph idx="1"/>
          </p:nvPr>
        </p:nvSpPr>
        <p:spPr/>
        <p:txBody>
          <a:bodyPr/>
          <a:lstStyle/>
          <a:p>
            <a:r>
              <a:rPr lang="en-US" dirty="0"/>
              <a:t>Questions?</a:t>
            </a:r>
          </a:p>
        </p:txBody>
      </p:sp>
      <p:sp>
        <p:nvSpPr>
          <p:cNvPr id="4" name="Slide Number Placeholder 3">
            <a:extLst>
              <a:ext uri="{FF2B5EF4-FFF2-40B4-BE49-F238E27FC236}">
                <a16:creationId xmlns:a16="http://schemas.microsoft.com/office/drawing/2014/main" id="{CBC1C4A9-9084-1535-DE9B-7644CC9D0C56}"/>
              </a:ext>
            </a:extLst>
          </p:cNvPr>
          <p:cNvSpPr>
            <a:spLocks noGrp="1"/>
          </p:cNvSpPr>
          <p:nvPr>
            <p:ph type="sldNum" sz="quarter" idx="12"/>
          </p:nvPr>
        </p:nvSpPr>
        <p:spPr/>
        <p:txBody>
          <a:bodyPr/>
          <a:lstStyle/>
          <a:p>
            <a:pPr>
              <a:defRPr/>
            </a:pPr>
            <a:fld id="{1DCD3512-0B75-4CEF-A3DE-0735A79FBAC0}" type="slidenum">
              <a:rPr lang="en-US" smtClean="0"/>
              <a:pPr>
                <a:defRPr/>
              </a:pPr>
              <a:t>15</a:t>
            </a:fld>
            <a:endParaRPr lang="en-US" dirty="0"/>
          </a:p>
        </p:txBody>
      </p:sp>
    </p:spTree>
    <p:extLst>
      <p:ext uri="{BB962C8B-B14F-4D97-AF65-F5344CB8AC3E}">
        <p14:creationId xmlns:p14="http://schemas.microsoft.com/office/powerpoint/2010/main" val="20144259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A615FF-279E-CF7A-76AA-BFC89273028E}"/>
              </a:ext>
            </a:extLst>
          </p:cNvPr>
          <p:cNvSpPr>
            <a:spLocks noGrp="1"/>
          </p:cNvSpPr>
          <p:nvPr>
            <p:ph type="title"/>
          </p:nvPr>
        </p:nvSpPr>
        <p:spPr/>
        <p:txBody>
          <a:bodyPr/>
          <a:lstStyle/>
          <a:p>
            <a:r>
              <a:rPr lang="en-US" dirty="0"/>
              <a:t>Deck Referee Overview</a:t>
            </a:r>
          </a:p>
        </p:txBody>
      </p:sp>
      <p:sp>
        <p:nvSpPr>
          <p:cNvPr id="3" name="Content Placeholder 2">
            <a:extLst>
              <a:ext uri="{FF2B5EF4-FFF2-40B4-BE49-F238E27FC236}">
                <a16:creationId xmlns:a16="http://schemas.microsoft.com/office/drawing/2014/main" id="{A376A316-5161-ABE7-6BB4-2A8CDD1A3E5B}"/>
              </a:ext>
            </a:extLst>
          </p:cNvPr>
          <p:cNvSpPr>
            <a:spLocks noGrp="1"/>
          </p:cNvSpPr>
          <p:nvPr>
            <p:ph idx="1"/>
          </p:nvPr>
        </p:nvSpPr>
        <p:spPr>
          <a:xfrm>
            <a:off x="609600" y="1333165"/>
            <a:ext cx="10972800" cy="4525963"/>
          </a:xfrm>
        </p:spPr>
        <p:txBody>
          <a:bodyPr/>
          <a:lstStyle/>
          <a:p>
            <a:pPr algn="l"/>
            <a:r>
              <a:rPr lang="en-US" sz="1800" b="0" i="0" u="none" strike="noStrike" baseline="0" dirty="0">
                <a:latin typeface="HelveticaLT-Narrow"/>
              </a:rPr>
              <a:t>Shall have full authority over all officials and shall assign and instruct them; shall enforce all applicable rules and shall decide all questions relating to the actual conduct of the meet, the final settlement of which is not otherwise assigned by said rules; can overrule any meet official on a point of rule interpretation, or on a judgment decision pertaining to an action which the Referee has personally observed.</a:t>
            </a:r>
          </a:p>
          <a:p>
            <a:pPr marL="0" indent="0" algn="l">
              <a:buNone/>
            </a:pPr>
            <a:endParaRPr lang="en-US" sz="1800" b="0" i="0" u="none" strike="noStrike" baseline="0" dirty="0">
              <a:latin typeface="HelveticaLT-Narrow"/>
            </a:endParaRPr>
          </a:p>
          <a:p>
            <a:pPr algn="l"/>
            <a:r>
              <a:rPr lang="en-US" sz="1800" b="0" i="0" u="none" strike="noStrike" baseline="0" dirty="0">
                <a:latin typeface="HelveticaLT-Narrow"/>
              </a:rPr>
              <a:t>Has the authority to disqualify a swimmer(s) for any violation of the rules that the Referee personally observes and, except for false starts, shall at the same time raise one hand overhead. If the Referee does not make such a signal there shall be no disqualification.</a:t>
            </a:r>
          </a:p>
          <a:p>
            <a:pPr marL="0" indent="0" algn="l">
              <a:buNone/>
            </a:pPr>
            <a:endParaRPr lang="en-US" sz="1800" b="0" i="0" u="none" strike="noStrike" baseline="0" dirty="0">
              <a:latin typeface="HelveticaLT-Narrow"/>
            </a:endParaRPr>
          </a:p>
          <a:p>
            <a:pPr algn="l"/>
            <a:r>
              <a:rPr lang="en-US" sz="1800" b="0" i="0" u="none" strike="noStrike" baseline="0" dirty="0">
                <a:latin typeface="HelveticaLT-Narrow"/>
              </a:rPr>
              <a:t>Shall signal the Starter before each race that all officials are in position, that the course is clear, and that the competition can begin.</a:t>
            </a:r>
          </a:p>
          <a:p>
            <a:pPr marL="0" indent="0" algn="l">
              <a:buNone/>
            </a:pPr>
            <a:endParaRPr lang="en-US" sz="1800" b="0" i="0" u="none" strike="noStrike" baseline="0" dirty="0">
              <a:latin typeface="HelveticaLT-Narrow"/>
            </a:endParaRPr>
          </a:p>
          <a:p>
            <a:pPr algn="l"/>
            <a:r>
              <a:rPr lang="en-US" sz="1800" b="0" i="0" u="none" strike="noStrike" baseline="0" dirty="0">
                <a:latin typeface="HelveticaLT-Narrow"/>
              </a:rPr>
              <a:t>Shall assign marshals with specific instructions.</a:t>
            </a:r>
          </a:p>
          <a:p>
            <a:pPr marL="0" indent="0" algn="l">
              <a:buNone/>
            </a:pPr>
            <a:endParaRPr lang="en-US" sz="1800" b="0" i="0" u="none" strike="noStrike" baseline="0" dirty="0">
              <a:latin typeface="HelveticaLT-Narrow"/>
            </a:endParaRPr>
          </a:p>
          <a:p>
            <a:pPr algn="l"/>
            <a:r>
              <a:rPr lang="en-US" sz="1800" b="0" i="0" u="none" strike="noStrike" baseline="0" dirty="0">
                <a:latin typeface="HelveticaLT-Narrow"/>
              </a:rPr>
              <a:t>Shall give a decision on any point where the opinions of the judges differ; and shall have authority to intercede in a competition at any stage, to ensure that the appropriate racing conditions are observed.</a:t>
            </a:r>
          </a:p>
        </p:txBody>
      </p:sp>
      <p:sp>
        <p:nvSpPr>
          <p:cNvPr id="4" name="Slide Number Placeholder 3">
            <a:extLst>
              <a:ext uri="{FF2B5EF4-FFF2-40B4-BE49-F238E27FC236}">
                <a16:creationId xmlns:a16="http://schemas.microsoft.com/office/drawing/2014/main" id="{7243F266-6F7E-F361-4F4B-94369B86F8DC}"/>
              </a:ext>
            </a:extLst>
          </p:cNvPr>
          <p:cNvSpPr>
            <a:spLocks noGrp="1"/>
          </p:cNvSpPr>
          <p:nvPr>
            <p:ph type="sldNum" sz="quarter" idx="12"/>
          </p:nvPr>
        </p:nvSpPr>
        <p:spPr/>
        <p:txBody>
          <a:bodyPr/>
          <a:lstStyle/>
          <a:p>
            <a:pPr>
              <a:defRPr/>
            </a:pPr>
            <a:fld id="{1DCD3512-0B75-4CEF-A3DE-0735A79FBAC0}" type="slidenum">
              <a:rPr lang="en-US" smtClean="0"/>
              <a:pPr>
                <a:defRPr/>
              </a:pPr>
              <a:t>16</a:t>
            </a:fld>
            <a:endParaRPr lang="en-US" dirty="0"/>
          </a:p>
        </p:txBody>
      </p:sp>
    </p:spTree>
    <p:extLst>
      <p:ext uri="{BB962C8B-B14F-4D97-AF65-F5344CB8AC3E}">
        <p14:creationId xmlns:p14="http://schemas.microsoft.com/office/powerpoint/2010/main" val="32554647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A615FF-279E-CF7A-76AA-BFC89273028E}"/>
              </a:ext>
            </a:extLst>
          </p:cNvPr>
          <p:cNvSpPr>
            <a:spLocks noGrp="1"/>
          </p:cNvSpPr>
          <p:nvPr>
            <p:ph type="title"/>
          </p:nvPr>
        </p:nvSpPr>
        <p:spPr/>
        <p:txBody>
          <a:bodyPr/>
          <a:lstStyle/>
          <a:p>
            <a:r>
              <a:rPr lang="en-US" dirty="0"/>
              <a:t>Deck Referee Overview</a:t>
            </a:r>
          </a:p>
        </p:txBody>
      </p:sp>
      <p:sp>
        <p:nvSpPr>
          <p:cNvPr id="3" name="Content Placeholder 2">
            <a:extLst>
              <a:ext uri="{FF2B5EF4-FFF2-40B4-BE49-F238E27FC236}">
                <a16:creationId xmlns:a16="http://schemas.microsoft.com/office/drawing/2014/main" id="{A376A316-5161-ABE7-6BB4-2A8CDD1A3E5B}"/>
              </a:ext>
            </a:extLst>
          </p:cNvPr>
          <p:cNvSpPr>
            <a:spLocks noGrp="1"/>
          </p:cNvSpPr>
          <p:nvPr>
            <p:ph idx="1"/>
          </p:nvPr>
        </p:nvSpPr>
        <p:spPr/>
        <p:txBody>
          <a:bodyPr/>
          <a:lstStyle/>
          <a:p>
            <a:pPr algn="l"/>
            <a:r>
              <a:rPr lang="en-US" sz="1800" b="0" i="0" u="none" strike="noStrike" baseline="0" dirty="0">
                <a:latin typeface="HelveticaLT-Narrow"/>
              </a:rPr>
              <a:t>Shall make an immediate investigation when an apparent malfunction of the automatic or semi-automatic timing equipment has occurred, to determine whether the swimmer finished in accordance with the rules and/or if there was an actual equipment malfunction.</a:t>
            </a:r>
          </a:p>
          <a:p>
            <a:pPr marL="0" indent="0" algn="l">
              <a:buNone/>
            </a:pPr>
            <a:endParaRPr lang="en-US" sz="1800" b="0" i="0" u="none" strike="noStrike" baseline="0" dirty="0">
              <a:latin typeface="HelveticaLT-Narrow"/>
            </a:endParaRPr>
          </a:p>
          <a:p>
            <a:pPr algn="l"/>
            <a:r>
              <a:rPr lang="en-US" sz="1800" b="0" i="0" u="none" strike="noStrike" baseline="0" dirty="0">
                <a:latin typeface="HelveticaLT-Narrow"/>
              </a:rPr>
              <a:t>May prohibit the use of any device that disrupts or interferes with the meet, such as a laser pointing device or artificial noisemaker.</a:t>
            </a:r>
          </a:p>
          <a:p>
            <a:pPr marL="0" indent="0" algn="l">
              <a:buNone/>
            </a:pPr>
            <a:endParaRPr lang="en-US" sz="1800" b="0" i="0" u="none" strike="noStrike" baseline="0" dirty="0">
              <a:latin typeface="HelveticaLT-Narrow"/>
            </a:endParaRPr>
          </a:p>
          <a:p>
            <a:pPr algn="l"/>
            <a:r>
              <a:rPr lang="en-US" sz="1800" b="0" i="0" u="none" strike="noStrike" baseline="0" dirty="0">
                <a:latin typeface="HelveticaLT-Narrow"/>
              </a:rPr>
              <a:t>May modify any rule for a competitive swimmer who has a disability. Any such modification shall be in accordance with Article 105 of the USA Swimming Rules and Regulations, shall affect only the current meet, and shall not set a precedent.</a:t>
            </a:r>
          </a:p>
          <a:p>
            <a:pPr marL="0" indent="0" algn="l">
              <a:buNone/>
            </a:pPr>
            <a:endParaRPr lang="en-US" sz="1800" b="0" i="0" u="none" strike="noStrike" baseline="0" dirty="0">
              <a:latin typeface="HelveticaLT-Narrow"/>
            </a:endParaRPr>
          </a:p>
          <a:p>
            <a:pPr algn="l"/>
            <a:r>
              <a:rPr lang="en-US" sz="1800" b="0" i="0" u="none" strike="noStrike" baseline="0" dirty="0">
                <a:latin typeface="HelveticaLT-Narrow"/>
              </a:rPr>
              <a:t>Shall establish the necessary administrative and officiating functions of the meet</a:t>
            </a:r>
          </a:p>
        </p:txBody>
      </p:sp>
      <p:sp>
        <p:nvSpPr>
          <p:cNvPr id="4" name="Slide Number Placeholder 3">
            <a:extLst>
              <a:ext uri="{FF2B5EF4-FFF2-40B4-BE49-F238E27FC236}">
                <a16:creationId xmlns:a16="http://schemas.microsoft.com/office/drawing/2014/main" id="{7243F266-6F7E-F361-4F4B-94369B86F8D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DCD3512-0B75-4CEF-A3DE-0735A79FBAC0}" type="slidenum">
              <a:rPr kumimoji="0" lang="en-US" sz="1400" b="0" i="0" u="none" strike="noStrike" kern="1200" cap="none" spc="0" normalizeH="0" baseline="0" noProof="0" smtClean="0">
                <a:ln>
                  <a:noFill/>
                </a:ln>
                <a:solidFill>
                  <a:srgbClr val="FFFFFF"/>
                </a:solidFill>
                <a:effectLst>
                  <a:outerShdw blurRad="38100" dist="38100" dir="2700000" algn="tl">
                    <a:srgbClr val="000000"/>
                  </a:outerShdw>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400" b="0" i="0" u="none" strike="noStrike" kern="1200" cap="none" spc="0" normalizeH="0" baseline="0" noProof="0" dirty="0">
              <a:ln>
                <a:noFill/>
              </a:ln>
              <a:solidFill>
                <a:srgbClr val="FFFFFF"/>
              </a:solidFill>
              <a:effectLst>
                <a:outerShdw blurRad="38100" dist="38100" dir="2700000" algn="tl">
                  <a:srgbClr val="000000"/>
                </a:outerShdw>
              </a:effectLst>
              <a:uLnTx/>
              <a:uFillTx/>
              <a:latin typeface="Arial"/>
              <a:ea typeface="+mn-ea"/>
              <a:cs typeface="+mn-cs"/>
            </a:endParaRPr>
          </a:p>
        </p:txBody>
      </p:sp>
    </p:spTree>
    <p:extLst>
      <p:ext uri="{BB962C8B-B14F-4D97-AF65-F5344CB8AC3E}">
        <p14:creationId xmlns:p14="http://schemas.microsoft.com/office/powerpoint/2010/main" val="28780627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4566BB-F86F-419C-20BC-4F10D3B802E5}"/>
              </a:ext>
            </a:extLst>
          </p:cNvPr>
          <p:cNvSpPr>
            <a:spLocks noGrp="1"/>
          </p:cNvSpPr>
          <p:nvPr>
            <p:ph type="title"/>
          </p:nvPr>
        </p:nvSpPr>
        <p:spPr/>
        <p:txBody>
          <a:bodyPr/>
          <a:lstStyle/>
          <a:p>
            <a:r>
              <a:rPr lang="en-US" dirty="0"/>
              <a:t>Deck Referee – Pre-Meet</a:t>
            </a:r>
          </a:p>
        </p:txBody>
      </p:sp>
      <p:sp>
        <p:nvSpPr>
          <p:cNvPr id="3" name="Content Placeholder 2">
            <a:extLst>
              <a:ext uri="{FF2B5EF4-FFF2-40B4-BE49-F238E27FC236}">
                <a16:creationId xmlns:a16="http://schemas.microsoft.com/office/drawing/2014/main" id="{AE07BFDE-4881-A1A3-176F-0C898CBD394A}"/>
              </a:ext>
            </a:extLst>
          </p:cNvPr>
          <p:cNvSpPr>
            <a:spLocks noGrp="1"/>
          </p:cNvSpPr>
          <p:nvPr>
            <p:ph idx="1"/>
          </p:nvPr>
        </p:nvSpPr>
        <p:spPr/>
        <p:txBody>
          <a:bodyPr/>
          <a:lstStyle/>
          <a:p>
            <a:r>
              <a:rPr lang="en-US" sz="2000" dirty="0"/>
              <a:t>Ensure Meet Director is properly communicating with other teams on all aspects of meet – warm-up times, meet start time, clerk of course, volunteers being provided, any course particulars.</a:t>
            </a:r>
          </a:p>
          <a:p>
            <a:r>
              <a:rPr lang="en-US" sz="2000" dirty="0"/>
              <a:t>Inspect the course – do not assume all is well!  Start blocks, backstroke flags, water conditions, etc.</a:t>
            </a:r>
          </a:p>
          <a:p>
            <a:r>
              <a:rPr lang="en-US" sz="2000" dirty="0"/>
              <a:t>Speak with Coaches, ensure everyone is on the same page about the operation of the meet.  Remind Coaches to tell their parents about photography behind blocks.  Determine if there are any special needs athletes.</a:t>
            </a:r>
          </a:p>
          <a:p>
            <a:r>
              <a:rPr lang="en-US" sz="2000" dirty="0"/>
              <a:t>Hold worker meetings 15 – 20 minutes prior to meet start</a:t>
            </a:r>
          </a:p>
        </p:txBody>
      </p:sp>
      <p:sp>
        <p:nvSpPr>
          <p:cNvPr id="4" name="Slide Number Placeholder 3">
            <a:extLst>
              <a:ext uri="{FF2B5EF4-FFF2-40B4-BE49-F238E27FC236}">
                <a16:creationId xmlns:a16="http://schemas.microsoft.com/office/drawing/2014/main" id="{4BE055C8-F2BF-4191-9EE8-BA4A84B4B24D}"/>
              </a:ext>
            </a:extLst>
          </p:cNvPr>
          <p:cNvSpPr>
            <a:spLocks noGrp="1"/>
          </p:cNvSpPr>
          <p:nvPr>
            <p:ph type="sldNum" sz="quarter" idx="12"/>
          </p:nvPr>
        </p:nvSpPr>
        <p:spPr/>
        <p:txBody>
          <a:bodyPr/>
          <a:lstStyle/>
          <a:p>
            <a:pPr>
              <a:defRPr/>
            </a:pPr>
            <a:fld id="{1DCD3512-0B75-4CEF-A3DE-0735A79FBAC0}" type="slidenum">
              <a:rPr lang="en-US" smtClean="0"/>
              <a:pPr>
                <a:defRPr/>
              </a:pPr>
              <a:t>18</a:t>
            </a:fld>
            <a:endParaRPr lang="en-US" dirty="0"/>
          </a:p>
        </p:txBody>
      </p:sp>
    </p:spTree>
    <p:extLst>
      <p:ext uri="{BB962C8B-B14F-4D97-AF65-F5344CB8AC3E}">
        <p14:creationId xmlns:p14="http://schemas.microsoft.com/office/powerpoint/2010/main" val="17932428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93A071-F8F1-D210-F8AF-E0309938C56B}"/>
              </a:ext>
            </a:extLst>
          </p:cNvPr>
          <p:cNvSpPr>
            <a:spLocks noGrp="1"/>
          </p:cNvSpPr>
          <p:nvPr>
            <p:ph type="title"/>
          </p:nvPr>
        </p:nvSpPr>
        <p:spPr/>
        <p:txBody>
          <a:bodyPr/>
          <a:lstStyle/>
          <a:p>
            <a:r>
              <a:rPr lang="en-US" dirty="0"/>
              <a:t>Deck Referee – Pre-Meet</a:t>
            </a:r>
          </a:p>
        </p:txBody>
      </p:sp>
      <p:sp>
        <p:nvSpPr>
          <p:cNvPr id="3" name="Content Placeholder 2">
            <a:extLst>
              <a:ext uri="{FF2B5EF4-FFF2-40B4-BE49-F238E27FC236}">
                <a16:creationId xmlns:a16="http://schemas.microsoft.com/office/drawing/2014/main" id="{D58287A5-565B-DC74-9E90-360168B8E3B2}"/>
              </a:ext>
            </a:extLst>
          </p:cNvPr>
          <p:cNvSpPr>
            <a:spLocks noGrp="1"/>
          </p:cNvSpPr>
          <p:nvPr>
            <p:ph idx="1"/>
          </p:nvPr>
        </p:nvSpPr>
        <p:spPr/>
        <p:txBody>
          <a:bodyPr/>
          <a:lstStyle/>
          <a:p>
            <a:r>
              <a:rPr lang="en-US" dirty="0"/>
              <a:t>Timers Briefing</a:t>
            </a:r>
          </a:p>
          <a:p>
            <a:pPr lvl="1"/>
            <a:r>
              <a:rPr lang="en-US" dirty="0"/>
              <a:t>Criticality of accurate times – only timing device in use for dual meets</a:t>
            </a:r>
          </a:p>
          <a:p>
            <a:pPr lvl="1"/>
            <a:r>
              <a:rPr lang="en-US" dirty="0"/>
              <a:t>Stopwatch operation, flash not sound, check to ensure watch starts, if not raise hand for Head Timer</a:t>
            </a:r>
          </a:p>
          <a:p>
            <a:pPr lvl="1"/>
            <a:r>
              <a:rPr lang="en-US" dirty="0"/>
              <a:t>Proper position to observe finish</a:t>
            </a:r>
          </a:p>
          <a:p>
            <a:pPr lvl="1"/>
            <a:r>
              <a:rPr lang="en-US" dirty="0"/>
              <a:t>Ensure paperwork matches swimmer – correct paperwork if needed</a:t>
            </a:r>
          </a:p>
          <a:p>
            <a:pPr lvl="1"/>
            <a:r>
              <a:rPr lang="en-US" dirty="0"/>
              <a:t>Flyover starts</a:t>
            </a:r>
          </a:p>
          <a:p>
            <a:pPr lvl="1"/>
            <a:r>
              <a:rPr lang="en-US" dirty="0"/>
              <a:t>Crowd control</a:t>
            </a:r>
          </a:p>
          <a:p>
            <a:pPr lvl="1"/>
            <a:endParaRPr lang="en-US" dirty="0"/>
          </a:p>
          <a:p>
            <a:pPr lvl="1"/>
            <a:endParaRPr lang="en-US" dirty="0"/>
          </a:p>
        </p:txBody>
      </p:sp>
      <p:sp>
        <p:nvSpPr>
          <p:cNvPr id="4" name="Slide Number Placeholder 3">
            <a:extLst>
              <a:ext uri="{FF2B5EF4-FFF2-40B4-BE49-F238E27FC236}">
                <a16:creationId xmlns:a16="http://schemas.microsoft.com/office/drawing/2014/main" id="{2365BB4B-4768-72F6-CAE6-E9A6D8665BEA}"/>
              </a:ext>
            </a:extLst>
          </p:cNvPr>
          <p:cNvSpPr>
            <a:spLocks noGrp="1"/>
          </p:cNvSpPr>
          <p:nvPr>
            <p:ph type="sldNum" sz="quarter" idx="12"/>
          </p:nvPr>
        </p:nvSpPr>
        <p:spPr/>
        <p:txBody>
          <a:bodyPr/>
          <a:lstStyle/>
          <a:p>
            <a:pPr>
              <a:defRPr/>
            </a:pPr>
            <a:fld id="{1DCD3512-0B75-4CEF-A3DE-0735A79FBAC0}" type="slidenum">
              <a:rPr lang="en-US" smtClean="0"/>
              <a:pPr>
                <a:defRPr/>
              </a:pPr>
              <a:t>19</a:t>
            </a:fld>
            <a:endParaRPr lang="en-US" dirty="0"/>
          </a:p>
        </p:txBody>
      </p:sp>
    </p:spTree>
    <p:extLst>
      <p:ext uri="{BB962C8B-B14F-4D97-AF65-F5344CB8AC3E}">
        <p14:creationId xmlns:p14="http://schemas.microsoft.com/office/powerpoint/2010/main" val="7426996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995DA8-06B9-5F1B-F108-516476326916}"/>
              </a:ext>
            </a:extLst>
          </p:cNvPr>
          <p:cNvSpPr>
            <a:spLocks noGrp="1"/>
          </p:cNvSpPr>
          <p:nvPr>
            <p:ph type="title"/>
          </p:nvPr>
        </p:nvSpPr>
        <p:spPr/>
        <p:txBody>
          <a:bodyPr/>
          <a:lstStyle/>
          <a:p>
            <a:r>
              <a:rPr lang="en-US" dirty="0"/>
              <a:t>Syllabus</a:t>
            </a:r>
          </a:p>
        </p:txBody>
      </p:sp>
      <p:sp>
        <p:nvSpPr>
          <p:cNvPr id="3" name="Content Placeholder 2">
            <a:extLst>
              <a:ext uri="{FF2B5EF4-FFF2-40B4-BE49-F238E27FC236}">
                <a16:creationId xmlns:a16="http://schemas.microsoft.com/office/drawing/2014/main" id="{719D8A2C-A025-2887-0D53-433025C181FA}"/>
              </a:ext>
            </a:extLst>
          </p:cNvPr>
          <p:cNvSpPr>
            <a:spLocks noGrp="1"/>
          </p:cNvSpPr>
          <p:nvPr>
            <p:ph idx="1"/>
          </p:nvPr>
        </p:nvSpPr>
        <p:spPr>
          <a:xfrm>
            <a:off x="609600" y="1600201"/>
            <a:ext cx="4998181" cy="4525963"/>
          </a:xfrm>
        </p:spPr>
        <p:txBody>
          <a:bodyPr/>
          <a:lstStyle/>
          <a:p>
            <a:r>
              <a:rPr lang="en-US" dirty="0"/>
              <a:t>GKAISA Swim Meet Overview</a:t>
            </a:r>
          </a:p>
          <a:p>
            <a:r>
              <a:rPr lang="en-US" dirty="0"/>
              <a:t>Starter Clinic</a:t>
            </a:r>
          </a:p>
          <a:p>
            <a:r>
              <a:rPr lang="en-US" dirty="0"/>
              <a:t>Deck Referee Clinic</a:t>
            </a:r>
          </a:p>
          <a:p>
            <a:pPr lvl="1"/>
            <a:endParaRPr lang="en-US" dirty="0"/>
          </a:p>
        </p:txBody>
      </p:sp>
      <p:sp>
        <p:nvSpPr>
          <p:cNvPr id="4" name="Slide Number Placeholder 3">
            <a:extLst>
              <a:ext uri="{FF2B5EF4-FFF2-40B4-BE49-F238E27FC236}">
                <a16:creationId xmlns:a16="http://schemas.microsoft.com/office/drawing/2014/main" id="{5FD1CA41-F02E-5698-E156-7D3AA17D59E3}"/>
              </a:ext>
            </a:extLst>
          </p:cNvPr>
          <p:cNvSpPr>
            <a:spLocks noGrp="1"/>
          </p:cNvSpPr>
          <p:nvPr>
            <p:ph type="sldNum" sz="quarter" idx="12"/>
          </p:nvPr>
        </p:nvSpPr>
        <p:spPr/>
        <p:txBody>
          <a:bodyPr/>
          <a:lstStyle/>
          <a:p>
            <a:pPr>
              <a:defRPr/>
            </a:pPr>
            <a:fld id="{1DCD3512-0B75-4CEF-A3DE-0735A79FBAC0}" type="slidenum">
              <a:rPr lang="en-US" smtClean="0"/>
              <a:pPr>
                <a:defRPr/>
              </a:pPr>
              <a:t>2</a:t>
            </a:fld>
            <a:endParaRPr lang="en-US" dirty="0"/>
          </a:p>
        </p:txBody>
      </p:sp>
      <p:sp>
        <p:nvSpPr>
          <p:cNvPr id="5" name="Content Placeholder 2">
            <a:extLst>
              <a:ext uri="{FF2B5EF4-FFF2-40B4-BE49-F238E27FC236}">
                <a16:creationId xmlns:a16="http://schemas.microsoft.com/office/drawing/2014/main" id="{5467B27B-F118-33F2-76FA-24B849F44F51}"/>
              </a:ext>
            </a:extLst>
          </p:cNvPr>
          <p:cNvSpPr txBox="1">
            <a:spLocks/>
          </p:cNvSpPr>
          <p:nvPr/>
        </p:nvSpPr>
        <p:spPr bwMode="auto">
          <a:xfrm>
            <a:off x="6095998" y="4740801"/>
            <a:ext cx="4998181" cy="161215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hlink"/>
              </a:buClr>
              <a:buSzPct val="80000"/>
              <a:buFont typeface="Wingdings" pitchFamily="2" charset="2"/>
              <a:buChar char="Ø"/>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2"/>
              </a:buClr>
              <a:buSzPct val="50000"/>
              <a:buFont typeface="Wingdings" pitchFamily="2" charset="2"/>
              <a:buChar char="l"/>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accent2"/>
              </a:buClr>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folHlink"/>
              </a:buClr>
              <a:buSzPct val="50000"/>
              <a:buFont typeface="Wingdings" pitchFamily="2" charset="2"/>
              <a:buChar char="l"/>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9pPr>
          </a:lstStyle>
          <a:p>
            <a:pPr>
              <a:buFont typeface="Wingdings" panose="05000000000000000000" pitchFamily="2" charset="2"/>
              <a:buChar char="q"/>
            </a:pPr>
            <a:r>
              <a:rPr lang="en-US" sz="2400" kern="0" dirty="0"/>
              <a:t>Please take a moment now to enter your First Name, Last Name, and Team into the Teams Chat </a:t>
            </a:r>
          </a:p>
        </p:txBody>
      </p:sp>
      <p:sp>
        <p:nvSpPr>
          <p:cNvPr id="6" name="Content Placeholder 2">
            <a:extLst>
              <a:ext uri="{FF2B5EF4-FFF2-40B4-BE49-F238E27FC236}">
                <a16:creationId xmlns:a16="http://schemas.microsoft.com/office/drawing/2014/main" id="{02F6CCEA-6434-243A-059D-AF0B1E4EF025}"/>
              </a:ext>
            </a:extLst>
          </p:cNvPr>
          <p:cNvSpPr txBox="1">
            <a:spLocks/>
          </p:cNvSpPr>
          <p:nvPr/>
        </p:nvSpPr>
        <p:spPr bwMode="auto">
          <a:xfrm>
            <a:off x="6095997" y="3416774"/>
            <a:ext cx="4998181" cy="161215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hlink"/>
              </a:buClr>
              <a:buSzPct val="80000"/>
              <a:buFont typeface="Wingdings" pitchFamily="2" charset="2"/>
              <a:buChar char="Ø"/>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2"/>
              </a:buClr>
              <a:buSzPct val="50000"/>
              <a:buFont typeface="Wingdings" pitchFamily="2" charset="2"/>
              <a:buChar char="l"/>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accent2"/>
              </a:buClr>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folHlink"/>
              </a:buClr>
              <a:buSzPct val="50000"/>
              <a:buFont typeface="Wingdings" pitchFamily="2" charset="2"/>
              <a:buChar char="l"/>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9pPr>
          </a:lstStyle>
          <a:p>
            <a:pPr>
              <a:buFont typeface="Wingdings" panose="05000000000000000000" pitchFamily="2" charset="2"/>
              <a:buChar char="q"/>
            </a:pPr>
            <a:r>
              <a:rPr lang="en-US" sz="2400" kern="0" dirty="0"/>
              <a:t>Open format, please ask questions</a:t>
            </a:r>
          </a:p>
        </p:txBody>
      </p:sp>
      <p:sp>
        <p:nvSpPr>
          <p:cNvPr id="7" name="Content Placeholder 2">
            <a:extLst>
              <a:ext uri="{FF2B5EF4-FFF2-40B4-BE49-F238E27FC236}">
                <a16:creationId xmlns:a16="http://schemas.microsoft.com/office/drawing/2014/main" id="{2EDE219F-A147-AFC9-5CA7-C712BADF11EB}"/>
              </a:ext>
            </a:extLst>
          </p:cNvPr>
          <p:cNvSpPr txBox="1">
            <a:spLocks/>
          </p:cNvSpPr>
          <p:nvPr/>
        </p:nvSpPr>
        <p:spPr bwMode="auto">
          <a:xfrm>
            <a:off x="6095997" y="1786041"/>
            <a:ext cx="4998181" cy="161215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hlink"/>
              </a:buClr>
              <a:buSzPct val="80000"/>
              <a:buFont typeface="Wingdings" pitchFamily="2" charset="2"/>
              <a:buChar char="Ø"/>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2"/>
              </a:buClr>
              <a:buSzPct val="50000"/>
              <a:buFont typeface="Wingdings" pitchFamily="2" charset="2"/>
              <a:buChar char="l"/>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accent2"/>
              </a:buClr>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folHlink"/>
              </a:buClr>
              <a:buSzPct val="50000"/>
              <a:buFont typeface="Wingdings" pitchFamily="2" charset="2"/>
              <a:buChar char="l"/>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9pPr>
          </a:lstStyle>
          <a:p>
            <a:pPr>
              <a:buFont typeface="Wingdings" panose="05000000000000000000" pitchFamily="2" charset="2"/>
              <a:buChar char="q"/>
            </a:pPr>
            <a:r>
              <a:rPr lang="en-US" sz="2400" kern="0" dirty="0"/>
              <a:t>Thank you all for attending!  GKAISA is not possible without you!</a:t>
            </a:r>
          </a:p>
        </p:txBody>
      </p:sp>
    </p:spTree>
    <p:extLst>
      <p:ext uri="{BB962C8B-B14F-4D97-AF65-F5344CB8AC3E}">
        <p14:creationId xmlns:p14="http://schemas.microsoft.com/office/powerpoint/2010/main" val="25721771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06FFD3-1901-5043-AF60-452F9721198D}"/>
              </a:ext>
            </a:extLst>
          </p:cNvPr>
          <p:cNvSpPr>
            <a:spLocks noGrp="1"/>
          </p:cNvSpPr>
          <p:nvPr>
            <p:ph type="title"/>
          </p:nvPr>
        </p:nvSpPr>
        <p:spPr/>
        <p:txBody>
          <a:bodyPr/>
          <a:lstStyle/>
          <a:p>
            <a:r>
              <a:rPr lang="en-US" dirty="0"/>
              <a:t>Deck Referee – Pre-Meet</a:t>
            </a:r>
          </a:p>
        </p:txBody>
      </p:sp>
      <p:sp>
        <p:nvSpPr>
          <p:cNvPr id="3" name="Content Placeholder 2">
            <a:extLst>
              <a:ext uri="{FF2B5EF4-FFF2-40B4-BE49-F238E27FC236}">
                <a16:creationId xmlns:a16="http://schemas.microsoft.com/office/drawing/2014/main" id="{A1DDE407-A300-9C53-EC1F-C2A07C0F49DE}"/>
              </a:ext>
            </a:extLst>
          </p:cNvPr>
          <p:cNvSpPr>
            <a:spLocks noGrp="1"/>
          </p:cNvSpPr>
          <p:nvPr>
            <p:ph idx="1"/>
          </p:nvPr>
        </p:nvSpPr>
        <p:spPr/>
        <p:txBody>
          <a:bodyPr/>
          <a:lstStyle/>
          <a:p>
            <a:r>
              <a:rPr lang="en-US" sz="2400" dirty="0"/>
              <a:t>Finish / Overcall Judges</a:t>
            </a:r>
          </a:p>
          <a:p>
            <a:pPr lvl="1"/>
            <a:r>
              <a:rPr lang="en-US" sz="2000" dirty="0"/>
              <a:t>Most critical job on the deck, will determine finish order and place</a:t>
            </a:r>
          </a:p>
          <a:p>
            <a:pPr lvl="1"/>
            <a:r>
              <a:rPr lang="en-US" sz="2000" dirty="0"/>
              <a:t>All effort towards accurate recording, but do not guess</a:t>
            </a:r>
          </a:p>
          <a:p>
            <a:pPr lvl="1"/>
            <a:r>
              <a:rPr lang="en-US" sz="2000" dirty="0"/>
              <a:t>Instruct them on how to record the finish</a:t>
            </a:r>
          </a:p>
          <a:p>
            <a:r>
              <a:rPr lang="en-US" sz="2400" dirty="0"/>
              <a:t>Relay Take-off</a:t>
            </a:r>
          </a:p>
          <a:p>
            <a:pPr lvl="1"/>
            <a:r>
              <a:rPr lang="en-US" sz="2000" dirty="0"/>
              <a:t>Be in place prior to start of event, return clipboards to a central location – DO NOT TAKE BACK TO SEAT</a:t>
            </a:r>
          </a:p>
          <a:p>
            <a:pPr lvl="1"/>
            <a:r>
              <a:rPr lang="en-US" sz="2000" dirty="0"/>
              <a:t>Define how to observe – watch feet, once they leave the block look for swimmer’s hand on wall</a:t>
            </a:r>
          </a:p>
          <a:p>
            <a:pPr lvl="1"/>
            <a:r>
              <a:rPr lang="en-US" sz="2000" dirty="0"/>
              <a:t>Demonstrate how to record legal and illegal take-offs</a:t>
            </a:r>
          </a:p>
          <a:p>
            <a:r>
              <a:rPr lang="en-US" sz="2400" dirty="0"/>
              <a:t>Runners</a:t>
            </a:r>
          </a:p>
          <a:p>
            <a:pPr lvl="1"/>
            <a:r>
              <a:rPr lang="en-US" sz="2000" dirty="0"/>
              <a:t>Not just for lane timers!  Be sure to watch Officials and bring all DQ slips to you for review and signature</a:t>
            </a:r>
          </a:p>
          <a:p>
            <a:pPr lvl="1"/>
            <a:endParaRPr lang="en-US" sz="2000" dirty="0"/>
          </a:p>
        </p:txBody>
      </p:sp>
      <p:sp>
        <p:nvSpPr>
          <p:cNvPr id="4" name="Slide Number Placeholder 3">
            <a:extLst>
              <a:ext uri="{FF2B5EF4-FFF2-40B4-BE49-F238E27FC236}">
                <a16:creationId xmlns:a16="http://schemas.microsoft.com/office/drawing/2014/main" id="{9F119315-3496-CC6F-A40F-2FDF65440A59}"/>
              </a:ext>
            </a:extLst>
          </p:cNvPr>
          <p:cNvSpPr>
            <a:spLocks noGrp="1"/>
          </p:cNvSpPr>
          <p:nvPr>
            <p:ph type="sldNum" sz="quarter" idx="12"/>
          </p:nvPr>
        </p:nvSpPr>
        <p:spPr/>
        <p:txBody>
          <a:bodyPr/>
          <a:lstStyle/>
          <a:p>
            <a:pPr>
              <a:defRPr/>
            </a:pPr>
            <a:fld id="{1DCD3512-0B75-4CEF-A3DE-0735A79FBAC0}" type="slidenum">
              <a:rPr lang="en-US" smtClean="0"/>
              <a:pPr>
                <a:defRPr/>
              </a:pPr>
              <a:t>20</a:t>
            </a:fld>
            <a:endParaRPr lang="en-US" dirty="0"/>
          </a:p>
        </p:txBody>
      </p:sp>
    </p:spTree>
    <p:extLst>
      <p:ext uri="{BB962C8B-B14F-4D97-AF65-F5344CB8AC3E}">
        <p14:creationId xmlns:p14="http://schemas.microsoft.com/office/powerpoint/2010/main" val="31670529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F879D4-9B71-BC8E-38AB-BD97229C41BB}"/>
              </a:ext>
            </a:extLst>
          </p:cNvPr>
          <p:cNvSpPr>
            <a:spLocks noGrp="1"/>
          </p:cNvSpPr>
          <p:nvPr>
            <p:ph type="title"/>
          </p:nvPr>
        </p:nvSpPr>
        <p:spPr/>
        <p:txBody>
          <a:bodyPr/>
          <a:lstStyle/>
          <a:p>
            <a:r>
              <a:rPr lang="en-US" dirty="0"/>
              <a:t>Deck Referee – Pre-Meet</a:t>
            </a:r>
          </a:p>
        </p:txBody>
      </p:sp>
      <p:sp>
        <p:nvSpPr>
          <p:cNvPr id="3" name="Content Placeholder 2">
            <a:extLst>
              <a:ext uri="{FF2B5EF4-FFF2-40B4-BE49-F238E27FC236}">
                <a16:creationId xmlns:a16="http://schemas.microsoft.com/office/drawing/2014/main" id="{519DCBFD-EB4B-7F02-DD42-BB8C0F7398F6}"/>
              </a:ext>
            </a:extLst>
          </p:cNvPr>
          <p:cNvSpPr>
            <a:spLocks noGrp="1"/>
          </p:cNvSpPr>
          <p:nvPr>
            <p:ph idx="1"/>
          </p:nvPr>
        </p:nvSpPr>
        <p:spPr/>
        <p:txBody>
          <a:bodyPr/>
          <a:lstStyle/>
          <a:p>
            <a:r>
              <a:rPr lang="en-US" dirty="0"/>
              <a:t>Officials</a:t>
            </a:r>
          </a:p>
          <a:p>
            <a:pPr lvl="1"/>
            <a:r>
              <a:rPr lang="en-US" dirty="0"/>
              <a:t>Jurisdiction –  have officials from opposing teams facing each other on ends to ensure fair officiating</a:t>
            </a:r>
          </a:p>
          <a:p>
            <a:pPr lvl="1"/>
            <a:r>
              <a:rPr lang="en-US" dirty="0"/>
              <a:t>Benefit of the doubt goes to the swimmer at all times</a:t>
            </a:r>
          </a:p>
          <a:p>
            <a:pPr lvl="1"/>
            <a:r>
              <a:rPr lang="en-US" dirty="0"/>
              <a:t>Ensure appropriate detail – if one hand touch, what was other hand doing?  </a:t>
            </a:r>
          </a:p>
          <a:p>
            <a:pPr lvl="1"/>
            <a:r>
              <a:rPr lang="en-US" dirty="0"/>
              <a:t>Try to get heat sheets for your Officials and encourage them to take notes on the heat sheets</a:t>
            </a:r>
          </a:p>
          <a:p>
            <a:pPr lvl="1"/>
            <a:r>
              <a:rPr lang="en-US" dirty="0"/>
              <a:t>Encourage them to help you Marshall the meet.  Keep waiting swimmers quiet behind blocks, no running, no horsing around, etc.</a:t>
            </a:r>
          </a:p>
        </p:txBody>
      </p:sp>
      <p:sp>
        <p:nvSpPr>
          <p:cNvPr id="4" name="Slide Number Placeholder 3">
            <a:extLst>
              <a:ext uri="{FF2B5EF4-FFF2-40B4-BE49-F238E27FC236}">
                <a16:creationId xmlns:a16="http://schemas.microsoft.com/office/drawing/2014/main" id="{F142AD38-CBE8-66DE-FB0D-361ACC34A191}"/>
              </a:ext>
            </a:extLst>
          </p:cNvPr>
          <p:cNvSpPr>
            <a:spLocks noGrp="1"/>
          </p:cNvSpPr>
          <p:nvPr>
            <p:ph type="sldNum" sz="quarter" idx="12"/>
          </p:nvPr>
        </p:nvSpPr>
        <p:spPr/>
        <p:txBody>
          <a:bodyPr/>
          <a:lstStyle/>
          <a:p>
            <a:pPr>
              <a:defRPr/>
            </a:pPr>
            <a:fld id="{1DCD3512-0B75-4CEF-A3DE-0735A79FBAC0}" type="slidenum">
              <a:rPr lang="en-US" smtClean="0"/>
              <a:pPr>
                <a:defRPr/>
              </a:pPr>
              <a:t>21</a:t>
            </a:fld>
            <a:endParaRPr lang="en-US" dirty="0"/>
          </a:p>
        </p:txBody>
      </p:sp>
    </p:spTree>
    <p:extLst>
      <p:ext uri="{BB962C8B-B14F-4D97-AF65-F5344CB8AC3E}">
        <p14:creationId xmlns:p14="http://schemas.microsoft.com/office/powerpoint/2010/main" val="200802457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982F1-E971-7B96-FAC3-2DD3429C4FF9}"/>
              </a:ext>
            </a:extLst>
          </p:cNvPr>
          <p:cNvSpPr>
            <a:spLocks noGrp="1"/>
          </p:cNvSpPr>
          <p:nvPr>
            <p:ph type="title"/>
          </p:nvPr>
        </p:nvSpPr>
        <p:spPr/>
        <p:txBody>
          <a:bodyPr/>
          <a:lstStyle/>
          <a:p>
            <a:r>
              <a:rPr lang="en-US" dirty="0"/>
              <a:t>Deck Referee – Meet Operation</a:t>
            </a:r>
          </a:p>
        </p:txBody>
      </p:sp>
      <p:sp>
        <p:nvSpPr>
          <p:cNvPr id="3" name="Content Placeholder 2">
            <a:extLst>
              <a:ext uri="{FF2B5EF4-FFF2-40B4-BE49-F238E27FC236}">
                <a16:creationId xmlns:a16="http://schemas.microsoft.com/office/drawing/2014/main" id="{F4F29320-E72D-64CA-E50B-B49F5B2CA96C}"/>
              </a:ext>
            </a:extLst>
          </p:cNvPr>
          <p:cNvSpPr>
            <a:spLocks noGrp="1"/>
          </p:cNvSpPr>
          <p:nvPr>
            <p:ph idx="1"/>
          </p:nvPr>
        </p:nvSpPr>
        <p:spPr/>
        <p:txBody>
          <a:bodyPr/>
          <a:lstStyle/>
          <a:p>
            <a:r>
              <a:rPr lang="en-US" sz="2400" dirty="0"/>
              <a:t>Blow the whistles</a:t>
            </a:r>
          </a:p>
          <a:p>
            <a:r>
              <a:rPr lang="en-US" sz="2400" dirty="0"/>
              <a:t>Communicate clearly</a:t>
            </a:r>
          </a:p>
          <a:p>
            <a:r>
              <a:rPr lang="en-US" sz="2400" dirty="0"/>
              <a:t>Process DQs efficiently – use your Starter</a:t>
            </a:r>
          </a:p>
          <a:p>
            <a:r>
              <a:rPr lang="en-US" sz="2400" dirty="0"/>
              <a:t>Resolve issues as they arise</a:t>
            </a:r>
          </a:p>
          <a:p>
            <a:pPr lvl="1"/>
            <a:r>
              <a:rPr lang="en-US" sz="2000" dirty="0"/>
              <a:t>Order of finish issues come up every meet – use your best judgement to resolve, your decision is final</a:t>
            </a:r>
          </a:p>
          <a:p>
            <a:r>
              <a:rPr lang="en-US" sz="2400" dirty="0"/>
              <a:t>Be calm</a:t>
            </a:r>
          </a:p>
          <a:p>
            <a:pPr lvl="1"/>
            <a:r>
              <a:rPr lang="en-US" sz="2000" dirty="0"/>
              <a:t>Coaches can get worked up, you can’t </a:t>
            </a:r>
          </a:p>
          <a:p>
            <a:pPr lvl="1"/>
            <a:r>
              <a:rPr lang="en-US" sz="2000" dirty="0"/>
              <a:t>Go to the rulebook if needed, all teams have been given a new one</a:t>
            </a:r>
          </a:p>
          <a:p>
            <a:r>
              <a:rPr lang="en-US" sz="2400" dirty="0"/>
              <a:t>Remember what you are doing and why you are doing it</a:t>
            </a:r>
          </a:p>
          <a:p>
            <a:pPr lvl="1"/>
            <a:r>
              <a:rPr lang="en-US" sz="2000" dirty="0"/>
              <a:t>This is about the kids.  As soon as we forget that we’ve lost </a:t>
            </a:r>
            <a:r>
              <a:rPr lang="en-US" sz="2000"/>
              <a:t>the purpose of </a:t>
            </a:r>
            <a:r>
              <a:rPr lang="en-US" sz="2000" dirty="0"/>
              <a:t>GKAISA</a:t>
            </a:r>
          </a:p>
        </p:txBody>
      </p:sp>
      <p:sp>
        <p:nvSpPr>
          <p:cNvPr id="4" name="Slide Number Placeholder 3">
            <a:extLst>
              <a:ext uri="{FF2B5EF4-FFF2-40B4-BE49-F238E27FC236}">
                <a16:creationId xmlns:a16="http://schemas.microsoft.com/office/drawing/2014/main" id="{3AEA78BE-1319-6A07-BF23-7E97A514B010}"/>
              </a:ext>
            </a:extLst>
          </p:cNvPr>
          <p:cNvSpPr>
            <a:spLocks noGrp="1"/>
          </p:cNvSpPr>
          <p:nvPr>
            <p:ph type="sldNum" sz="quarter" idx="12"/>
          </p:nvPr>
        </p:nvSpPr>
        <p:spPr/>
        <p:txBody>
          <a:bodyPr/>
          <a:lstStyle/>
          <a:p>
            <a:pPr>
              <a:defRPr/>
            </a:pPr>
            <a:fld id="{1DCD3512-0B75-4CEF-A3DE-0735A79FBAC0}" type="slidenum">
              <a:rPr lang="en-US" smtClean="0"/>
              <a:pPr>
                <a:defRPr/>
              </a:pPr>
              <a:t>22</a:t>
            </a:fld>
            <a:endParaRPr lang="en-US" dirty="0"/>
          </a:p>
        </p:txBody>
      </p:sp>
    </p:spTree>
    <p:extLst>
      <p:ext uri="{BB962C8B-B14F-4D97-AF65-F5344CB8AC3E}">
        <p14:creationId xmlns:p14="http://schemas.microsoft.com/office/powerpoint/2010/main" val="145024506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B2EA4B8-6CFD-46F2-A6C2-55FCD099F53F}"/>
              </a:ext>
            </a:extLst>
          </p:cNvPr>
          <p:cNvSpPr>
            <a:spLocks noGrp="1"/>
          </p:cNvSpPr>
          <p:nvPr>
            <p:ph type="title"/>
          </p:nvPr>
        </p:nvSpPr>
        <p:spPr>
          <a:xfrm>
            <a:off x="914400" y="2178606"/>
            <a:ext cx="10363200" cy="1362075"/>
          </a:xfrm>
        </p:spPr>
        <p:txBody>
          <a:bodyPr/>
          <a:lstStyle/>
          <a:p>
            <a:pPr algn="ctr"/>
            <a:r>
              <a:rPr lang="en-US" dirty="0"/>
              <a:t>The End</a:t>
            </a:r>
            <a:br>
              <a:rPr lang="en-US" dirty="0"/>
            </a:br>
            <a:br>
              <a:rPr lang="en-US" dirty="0"/>
            </a:br>
            <a:r>
              <a:rPr lang="en-US" dirty="0"/>
              <a:t>Questions?</a:t>
            </a:r>
          </a:p>
        </p:txBody>
      </p:sp>
      <p:sp>
        <p:nvSpPr>
          <p:cNvPr id="4" name="Slide Number Placeholder 3">
            <a:extLst>
              <a:ext uri="{FF2B5EF4-FFF2-40B4-BE49-F238E27FC236}">
                <a16:creationId xmlns:a16="http://schemas.microsoft.com/office/drawing/2014/main" id="{F45AEFB3-1D22-4BED-83F1-68FE83A2A5ED}"/>
              </a:ext>
            </a:extLst>
          </p:cNvPr>
          <p:cNvSpPr>
            <a:spLocks noGrp="1"/>
          </p:cNvSpPr>
          <p:nvPr>
            <p:ph type="sldNum" sz="quarter" idx="12"/>
          </p:nvPr>
        </p:nvSpPr>
        <p:spPr/>
        <p:txBody>
          <a:bodyPr/>
          <a:lstStyle/>
          <a:p>
            <a:pPr>
              <a:defRPr/>
            </a:pPr>
            <a:fld id="{1DCD3512-0B75-4CEF-A3DE-0735A79FBAC0}" type="slidenum">
              <a:rPr lang="en-US" smtClean="0"/>
              <a:pPr>
                <a:defRPr/>
              </a:pPr>
              <a:t>23</a:t>
            </a:fld>
            <a:endParaRPr lang="en-US" dirty="0"/>
          </a:p>
        </p:txBody>
      </p:sp>
    </p:spTree>
    <p:extLst>
      <p:ext uri="{BB962C8B-B14F-4D97-AF65-F5344CB8AC3E}">
        <p14:creationId xmlns:p14="http://schemas.microsoft.com/office/powerpoint/2010/main" val="729512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8602E2-D2E2-DF3E-67C2-A5BA065DDAE4}"/>
              </a:ext>
            </a:extLst>
          </p:cNvPr>
          <p:cNvSpPr>
            <a:spLocks noGrp="1"/>
          </p:cNvSpPr>
          <p:nvPr>
            <p:ph type="title"/>
          </p:nvPr>
        </p:nvSpPr>
        <p:spPr/>
        <p:txBody>
          <a:bodyPr/>
          <a:lstStyle/>
          <a:p>
            <a:r>
              <a:rPr lang="en-US" dirty="0"/>
              <a:t>GKAISA Swim Meet Overview</a:t>
            </a:r>
          </a:p>
        </p:txBody>
      </p:sp>
      <p:sp>
        <p:nvSpPr>
          <p:cNvPr id="3" name="Content Placeholder 2">
            <a:extLst>
              <a:ext uri="{FF2B5EF4-FFF2-40B4-BE49-F238E27FC236}">
                <a16:creationId xmlns:a16="http://schemas.microsoft.com/office/drawing/2014/main" id="{DB9BE3D1-C9F6-42D3-AC46-4F3B5ABBDD7A}"/>
              </a:ext>
            </a:extLst>
          </p:cNvPr>
          <p:cNvSpPr>
            <a:spLocks noGrp="1"/>
          </p:cNvSpPr>
          <p:nvPr>
            <p:ph idx="1"/>
          </p:nvPr>
        </p:nvSpPr>
        <p:spPr/>
        <p:txBody>
          <a:bodyPr/>
          <a:lstStyle/>
          <a:p>
            <a:r>
              <a:rPr lang="en-US" dirty="0"/>
              <a:t>GKAISA’s purpose:</a:t>
            </a:r>
          </a:p>
          <a:p>
            <a:pPr lvl="1"/>
            <a:r>
              <a:rPr lang="en-US" sz="2400" i="1" dirty="0"/>
              <a:t>By our Constitution: The organization shall exist to regulate, control, and govern the activities of the member clubs in closed dual, triangular, and championship swimming competition in the Greater Knoxville Area</a:t>
            </a:r>
          </a:p>
          <a:p>
            <a:pPr lvl="1"/>
            <a:r>
              <a:rPr lang="en-US" sz="2400" dirty="0"/>
              <a:t>Certified Officials are the enforcement arm of GKAISA Rules for all meets</a:t>
            </a:r>
          </a:p>
          <a:p>
            <a:pPr lvl="1"/>
            <a:r>
              <a:rPr lang="en-US" sz="2400" dirty="0"/>
              <a:t>Ultimately – we are here to advance and support the culture of Greater Knoxville Swimming.  As such all certified officials should have what is best for ALL swimmers at the heart of every action taken</a:t>
            </a:r>
          </a:p>
          <a:p>
            <a:pPr lvl="1"/>
            <a:r>
              <a:rPr lang="en-US" sz="2400" dirty="0"/>
              <a:t>Officials should be </a:t>
            </a:r>
            <a:r>
              <a:rPr lang="en-US" sz="2400" dirty="0" err="1"/>
              <a:t>teamless</a:t>
            </a:r>
            <a:r>
              <a:rPr lang="en-US" sz="2400" dirty="0"/>
              <a:t> - Winning and losing should never enter an Official’s mind</a:t>
            </a:r>
          </a:p>
          <a:p>
            <a:pPr lvl="1"/>
            <a:r>
              <a:rPr lang="en-US" sz="2400" dirty="0"/>
              <a:t>The benefit of the doubt always goes to the swimmer</a:t>
            </a:r>
          </a:p>
        </p:txBody>
      </p:sp>
      <p:sp>
        <p:nvSpPr>
          <p:cNvPr id="4" name="Slide Number Placeholder 3">
            <a:extLst>
              <a:ext uri="{FF2B5EF4-FFF2-40B4-BE49-F238E27FC236}">
                <a16:creationId xmlns:a16="http://schemas.microsoft.com/office/drawing/2014/main" id="{4A31E4B6-D534-FCFF-6191-A19CC642555A}"/>
              </a:ext>
            </a:extLst>
          </p:cNvPr>
          <p:cNvSpPr>
            <a:spLocks noGrp="1"/>
          </p:cNvSpPr>
          <p:nvPr>
            <p:ph type="sldNum" sz="quarter" idx="12"/>
          </p:nvPr>
        </p:nvSpPr>
        <p:spPr/>
        <p:txBody>
          <a:bodyPr/>
          <a:lstStyle/>
          <a:p>
            <a:pPr>
              <a:defRPr/>
            </a:pPr>
            <a:fld id="{1DCD3512-0B75-4CEF-A3DE-0735A79FBAC0}" type="slidenum">
              <a:rPr lang="en-US" smtClean="0"/>
              <a:pPr>
                <a:defRPr/>
              </a:pPr>
              <a:t>3</a:t>
            </a:fld>
            <a:endParaRPr lang="en-US" dirty="0"/>
          </a:p>
        </p:txBody>
      </p:sp>
    </p:spTree>
    <p:extLst>
      <p:ext uri="{BB962C8B-B14F-4D97-AF65-F5344CB8AC3E}">
        <p14:creationId xmlns:p14="http://schemas.microsoft.com/office/powerpoint/2010/main" val="10887153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5C138C-5331-DF8F-DDB9-86580DD10720}"/>
              </a:ext>
            </a:extLst>
          </p:cNvPr>
          <p:cNvSpPr>
            <a:spLocks noGrp="1"/>
          </p:cNvSpPr>
          <p:nvPr>
            <p:ph type="title"/>
          </p:nvPr>
        </p:nvSpPr>
        <p:spPr/>
        <p:txBody>
          <a:bodyPr/>
          <a:lstStyle/>
          <a:p>
            <a:r>
              <a:rPr lang="en-US" dirty="0"/>
              <a:t>GKAISA Swim Meet Overview</a:t>
            </a:r>
          </a:p>
        </p:txBody>
      </p:sp>
      <p:sp>
        <p:nvSpPr>
          <p:cNvPr id="3" name="Content Placeholder 2">
            <a:extLst>
              <a:ext uri="{FF2B5EF4-FFF2-40B4-BE49-F238E27FC236}">
                <a16:creationId xmlns:a16="http://schemas.microsoft.com/office/drawing/2014/main" id="{A1EE44D1-C836-D16D-BE7D-0831B49B53A6}"/>
              </a:ext>
            </a:extLst>
          </p:cNvPr>
          <p:cNvSpPr>
            <a:spLocks noGrp="1"/>
          </p:cNvSpPr>
          <p:nvPr>
            <p:ph idx="1"/>
          </p:nvPr>
        </p:nvSpPr>
        <p:spPr/>
        <p:txBody>
          <a:bodyPr/>
          <a:lstStyle/>
          <a:p>
            <a:r>
              <a:rPr lang="en-US" dirty="0"/>
              <a:t>Swim meets should be drama-free – this is for the kids</a:t>
            </a:r>
          </a:p>
          <a:p>
            <a:pPr lvl="1"/>
            <a:r>
              <a:rPr lang="en-US" dirty="0"/>
              <a:t>If someone is on-deck causing drama, defuse the drama.  If it can not be defused it is within the Referee’s right to remove the drama-maker from the situation</a:t>
            </a:r>
          </a:p>
          <a:p>
            <a:r>
              <a:rPr lang="en-US" dirty="0"/>
              <a:t>There are no alcohol, tobacco, vaping / e-cigarette products allowed at GKAISA Swim Meets</a:t>
            </a:r>
          </a:p>
          <a:p>
            <a:r>
              <a:rPr lang="en-US" dirty="0"/>
              <a:t>Don’t run slow meets!</a:t>
            </a:r>
          </a:p>
          <a:p>
            <a:endParaRPr lang="en-US" dirty="0"/>
          </a:p>
          <a:p>
            <a:endParaRPr lang="en-US" dirty="0"/>
          </a:p>
        </p:txBody>
      </p:sp>
      <p:sp>
        <p:nvSpPr>
          <p:cNvPr id="4" name="Slide Number Placeholder 3">
            <a:extLst>
              <a:ext uri="{FF2B5EF4-FFF2-40B4-BE49-F238E27FC236}">
                <a16:creationId xmlns:a16="http://schemas.microsoft.com/office/drawing/2014/main" id="{7C085BAC-0C2B-9C70-AA91-F2B2B3BC3C04}"/>
              </a:ext>
            </a:extLst>
          </p:cNvPr>
          <p:cNvSpPr>
            <a:spLocks noGrp="1"/>
          </p:cNvSpPr>
          <p:nvPr>
            <p:ph type="sldNum" sz="quarter" idx="12"/>
          </p:nvPr>
        </p:nvSpPr>
        <p:spPr/>
        <p:txBody>
          <a:bodyPr/>
          <a:lstStyle/>
          <a:p>
            <a:pPr>
              <a:defRPr/>
            </a:pPr>
            <a:fld id="{1DCD3512-0B75-4CEF-A3DE-0735A79FBAC0}" type="slidenum">
              <a:rPr lang="en-US" smtClean="0"/>
              <a:pPr>
                <a:defRPr/>
              </a:pPr>
              <a:t>4</a:t>
            </a:fld>
            <a:endParaRPr lang="en-US" dirty="0"/>
          </a:p>
        </p:txBody>
      </p:sp>
    </p:spTree>
    <p:extLst>
      <p:ext uri="{BB962C8B-B14F-4D97-AF65-F5344CB8AC3E}">
        <p14:creationId xmlns:p14="http://schemas.microsoft.com/office/powerpoint/2010/main" val="34769131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7794" name="Rectangle 2"/>
          <p:cNvSpPr>
            <a:spLocks noGrp="1" noChangeArrowheads="1"/>
          </p:cNvSpPr>
          <p:nvPr>
            <p:ph type="title"/>
          </p:nvPr>
        </p:nvSpPr>
        <p:spPr/>
        <p:txBody>
          <a:bodyPr/>
          <a:lstStyle/>
          <a:p>
            <a:pPr eaLnBrk="1" hangingPunct="1">
              <a:defRPr/>
            </a:pPr>
            <a:r>
              <a:rPr lang="en-US" dirty="0"/>
              <a:t>Meet Overview - Worker Requirements</a:t>
            </a:r>
          </a:p>
        </p:txBody>
      </p:sp>
      <p:sp>
        <p:nvSpPr>
          <p:cNvPr id="417795" name="Rectangle 3"/>
          <p:cNvSpPr>
            <a:spLocks noGrp="1" noChangeArrowheads="1"/>
          </p:cNvSpPr>
          <p:nvPr>
            <p:ph type="body" idx="1"/>
          </p:nvPr>
        </p:nvSpPr>
        <p:spPr>
          <a:xfrm>
            <a:off x="609599" y="1371601"/>
            <a:ext cx="10972799" cy="4525963"/>
          </a:xfrm>
        </p:spPr>
        <p:txBody>
          <a:bodyPr/>
          <a:lstStyle/>
          <a:p>
            <a:pPr eaLnBrk="1" hangingPunct="1">
              <a:lnSpc>
                <a:spcPct val="90000"/>
              </a:lnSpc>
              <a:defRPr/>
            </a:pPr>
            <a:r>
              <a:rPr lang="en-US" sz="2800" dirty="0"/>
              <a:t>Certified Officials</a:t>
            </a:r>
          </a:p>
          <a:p>
            <a:pPr lvl="1" eaLnBrk="1" hangingPunct="1">
              <a:lnSpc>
                <a:spcPct val="90000"/>
              </a:lnSpc>
              <a:defRPr/>
            </a:pPr>
            <a:r>
              <a:rPr lang="en-US" sz="2400" dirty="0">
                <a:solidFill>
                  <a:srgbClr val="FFFF00"/>
                </a:solidFill>
              </a:rPr>
              <a:t>Referee</a:t>
            </a:r>
            <a:r>
              <a:rPr lang="en-US" sz="2400" dirty="0"/>
              <a:t> – Responsible for all competition matters</a:t>
            </a:r>
          </a:p>
          <a:p>
            <a:pPr lvl="1" eaLnBrk="1" hangingPunct="1">
              <a:lnSpc>
                <a:spcPct val="90000"/>
              </a:lnSpc>
              <a:defRPr/>
            </a:pPr>
            <a:r>
              <a:rPr lang="en-US" sz="2400" dirty="0">
                <a:solidFill>
                  <a:srgbClr val="FFFF00"/>
                </a:solidFill>
              </a:rPr>
              <a:t>Starter</a:t>
            </a:r>
            <a:r>
              <a:rPr lang="en-US" sz="2400" dirty="0"/>
              <a:t> – Responsible for insuring fair start</a:t>
            </a:r>
          </a:p>
          <a:p>
            <a:pPr lvl="1" eaLnBrk="1" hangingPunct="1">
              <a:lnSpc>
                <a:spcPct val="90000"/>
              </a:lnSpc>
              <a:defRPr/>
            </a:pPr>
            <a:r>
              <a:rPr lang="en-US" sz="2400" dirty="0">
                <a:solidFill>
                  <a:srgbClr val="FFFF00"/>
                </a:solidFill>
              </a:rPr>
              <a:t>Stroke &amp; Turn Judge</a:t>
            </a:r>
            <a:r>
              <a:rPr lang="en-US" sz="2400" dirty="0"/>
              <a:t> – Responsible for swimmers adhering to all rules, regardless of age</a:t>
            </a:r>
          </a:p>
          <a:p>
            <a:pPr lvl="1" eaLnBrk="1" hangingPunct="1">
              <a:lnSpc>
                <a:spcPct val="90000"/>
              </a:lnSpc>
              <a:defRPr/>
            </a:pPr>
            <a:r>
              <a:rPr lang="en-US" sz="2400" dirty="0"/>
              <a:t>Only certified individuals may serve in certified positions and must be minimum of 18 years old.</a:t>
            </a:r>
          </a:p>
          <a:p>
            <a:pPr lvl="1" eaLnBrk="1" hangingPunct="1">
              <a:lnSpc>
                <a:spcPct val="90000"/>
              </a:lnSpc>
              <a:defRPr/>
            </a:pPr>
            <a:r>
              <a:rPr lang="en-US" sz="2400" dirty="0"/>
              <a:t>Coach or Swimmer may not serve as an Official in the same meet.</a:t>
            </a:r>
          </a:p>
          <a:p>
            <a:pPr lvl="1" eaLnBrk="1" hangingPunct="1">
              <a:lnSpc>
                <a:spcPct val="90000"/>
              </a:lnSpc>
              <a:defRPr/>
            </a:pPr>
            <a:r>
              <a:rPr lang="en-US" sz="2400" dirty="0"/>
              <a:t>If a team does not have certified person for a certain position. GKAISA has a list of officials who may be willing to assist. Only if other team(s) do not have certified person, willing to work, can meet proceed with non-certified person(s)</a:t>
            </a:r>
          </a:p>
        </p:txBody>
      </p:sp>
      <p:sp>
        <p:nvSpPr>
          <p:cNvPr id="43012" name="Text Box 4"/>
          <p:cNvSpPr txBox="1">
            <a:spLocks noChangeArrowheads="1"/>
          </p:cNvSpPr>
          <p:nvPr/>
        </p:nvSpPr>
        <p:spPr bwMode="auto">
          <a:xfrm>
            <a:off x="8458200" y="6172200"/>
            <a:ext cx="2057400" cy="579438"/>
          </a:xfrm>
          <a:prstGeom prst="rect">
            <a:avLst/>
          </a:prstGeom>
          <a:noFill/>
          <a:ln w="9525">
            <a:noFill/>
            <a:miter lim="800000"/>
            <a:headEnd/>
            <a:tailEnd/>
          </a:ln>
        </p:spPr>
        <p:txBody>
          <a:bodyPr>
            <a:spAutoFit/>
          </a:bodyPr>
          <a:lstStyle/>
          <a:p>
            <a:pPr algn="r" eaLnBrk="0" fontAlgn="base" hangingPunct="0">
              <a:spcBef>
                <a:spcPct val="50000"/>
              </a:spcBef>
              <a:spcAft>
                <a:spcPct val="0"/>
              </a:spcAft>
            </a:pPr>
            <a:r>
              <a:rPr lang="en-US" sz="3200" b="1" i="1" dirty="0">
                <a:solidFill>
                  <a:srgbClr val="0068AE"/>
                </a:solidFill>
                <a:latin typeface="Arial" charset="0"/>
                <a:cs typeface="Arial" charset="0"/>
              </a:rPr>
              <a:t>GKAISA</a:t>
            </a:r>
          </a:p>
        </p:txBody>
      </p:sp>
      <p:sp>
        <p:nvSpPr>
          <p:cNvPr id="2" name="Slide Number Placeholder 1"/>
          <p:cNvSpPr>
            <a:spLocks noGrp="1"/>
          </p:cNvSpPr>
          <p:nvPr>
            <p:ph type="sldNum" sz="quarter" idx="12"/>
          </p:nvPr>
        </p:nvSpPr>
        <p:spPr/>
        <p:txBody>
          <a:bodyPr/>
          <a:lstStyle/>
          <a:p>
            <a:pPr fontAlgn="base">
              <a:spcBef>
                <a:spcPct val="0"/>
              </a:spcBef>
              <a:spcAft>
                <a:spcPct val="0"/>
              </a:spcAft>
              <a:defRPr/>
            </a:pPr>
            <a:fld id="{1DCD3512-0B75-4CEF-A3DE-0735A79FBAC0}" type="slidenum">
              <a:rPr lang="en-US">
                <a:solidFill>
                  <a:srgbClr val="FFFFFF"/>
                </a:solidFill>
                <a:latin typeface="Arial" charset="0"/>
              </a:rPr>
              <a:pPr fontAlgn="base">
                <a:spcBef>
                  <a:spcPct val="0"/>
                </a:spcBef>
                <a:spcAft>
                  <a:spcPct val="0"/>
                </a:spcAft>
                <a:defRPr/>
              </a:pPr>
              <a:t>5</a:t>
            </a:fld>
            <a:endParaRPr lang="en-US" dirty="0">
              <a:solidFill>
                <a:srgbClr val="FFFFFF"/>
              </a:solidFill>
              <a:latin typeface="Arial" charset="0"/>
            </a:endParaRPr>
          </a:p>
        </p:txBody>
      </p:sp>
    </p:spTree>
    <p:extLst>
      <p:ext uri="{BB962C8B-B14F-4D97-AF65-F5344CB8AC3E}">
        <p14:creationId xmlns:p14="http://schemas.microsoft.com/office/powerpoint/2010/main" val="353897813"/>
      </p:ext>
    </p:extLst>
  </p:cSld>
  <p:clrMapOvr>
    <a:masterClrMapping/>
  </p:clrMapOvr>
  <p:transition spd="slow">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GKAISA Officials Certification</a:t>
            </a:r>
          </a:p>
        </p:txBody>
      </p:sp>
      <p:sp>
        <p:nvSpPr>
          <p:cNvPr id="3" name="Content Placeholder 2"/>
          <p:cNvSpPr>
            <a:spLocks noGrp="1"/>
          </p:cNvSpPr>
          <p:nvPr>
            <p:ph idx="1"/>
          </p:nvPr>
        </p:nvSpPr>
        <p:spPr/>
        <p:txBody>
          <a:bodyPr/>
          <a:lstStyle/>
          <a:p>
            <a:r>
              <a:rPr lang="en-US" dirty="0"/>
              <a:t>Certification is required for Referee, Starter and Stroke &amp; Turn Judges</a:t>
            </a:r>
          </a:p>
          <a:p>
            <a:r>
              <a:rPr lang="en-US" dirty="0"/>
              <a:t>Certification process includes clinic attendance and successfully completing the appropriate online test(s)</a:t>
            </a:r>
          </a:p>
          <a:p>
            <a:r>
              <a:rPr lang="en-US" dirty="0"/>
              <a:t>Starter certification is valid for two years and Stroke &amp; Turn Judge certification is valid for three years*</a:t>
            </a:r>
          </a:p>
          <a:p>
            <a:r>
              <a:rPr lang="en-US" dirty="0"/>
              <a:t>Referee certification required every year</a:t>
            </a:r>
          </a:p>
          <a:p>
            <a:endParaRPr lang="en-US" dirty="0"/>
          </a:p>
        </p:txBody>
      </p:sp>
      <p:sp>
        <p:nvSpPr>
          <p:cNvPr id="4" name="Slide Number Placeholder 3"/>
          <p:cNvSpPr>
            <a:spLocks noGrp="1"/>
          </p:cNvSpPr>
          <p:nvPr>
            <p:ph type="sldNum" sz="quarter" idx="12"/>
          </p:nvPr>
        </p:nvSpPr>
        <p:spPr/>
        <p:txBody>
          <a:bodyPr/>
          <a:lstStyle/>
          <a:p>
            <a:pPr fontAlgn="base">
              <a:spcBef>
                <a:spcPct val="0"/>
              </a:spcBef>
              <a:spcAft>
                <a:spcPct val="0"/>
              </a:spcAft>
              <a:defRPr/>
            </a:pPr>
            <a:fld id="{1DCD3512-0B75-4CEF-A3DE-0735A79FBAC0}" type="slidenum">
              <a:rPr lang="en-US">
                <a:solidFill>
                  <a:srgbClr val="FFFFFF"/>
                </a:solidFill>
                <a:latin typeface="Arial" charset="0"/>
              </a:rPr>
              <a:pPr fontAlgn="base">
                <a:spcBef>
                  <a:spcPct val="0"/>
                </a:spcBef>
                <a:spcAft>
                  <a:spcPct val="0"/>
                </a:spcAft>
                <a:defRPr/>
              </a:pPr>
              <a:t>6</a:t>
            </a:fld>
            <a:endParaRPr lang="en-US" dirty="0">
              <a:solidFill>
                <a:srgbClr val="FFFFFF"/>
              </a:solidFill>
              <a:latin typeface="Arial" charset="0"/>
            </a:endParaRPr>
          </a:p>
        </p:txBody>
      </p:sp>
      <p:sp>
        <p:nvSpPr>
          <p:cNvPr id="5" name="Text Box 4">
            <a:extLst>
              <a:ext uri="{FF2B5EF4-FFF2-40B4-BE49-F238E27FC236}">
                <a16:creationId xmlns:a16="http://schemas.microsoft.com/office/drawing/2014/main" id="{8CDCD551-DB37-4DB1-AECE-34FC1D854746}"/>
              </a:ext>
            </a:extLst>
          </p:cNvPr>
          <p:cNvSpPr txBox="1">
            <a:spLocks noChangeArrowheads="1"/>
          </p:cNvSpPr>
          <p:nvPr/>
        </p:nvSpPr>
        <p:spPr bwMode="auto">
          <a:xfrm>
            <a:off x="8458200" y="6172200"/>
            <a:ext cx="2057400" cy="579438"/>
          </a:xfrm>
          <a:prstGeom prst="rect">
            <a:avLst/>
          </a:prstGeom>
          <a:noFill/>
          <a:ln w="9525">
            <a:noFill/>
            <a:miter lim="800000"/>
            <a:headEnd/>
            <a:tailEnd/>
          </a:ln>
        </p:spPr>
        <p:txBody>
          <a:bodyPr>
            <a:spAutoFit/>
          </a:bodyPr>
          <a:lstStyle/>
          <a:p>
            <a:pPr algn="r" eaLnBrk="0" fontAlgn="base" hangingPunct="0">
              <a:spcBef>
                <a:spcPct val="50000"/>
              </a:spcBef>
              <a:spcAft>
                <a:spcPct val="0"/>
              </a:spcAft>
            </a:pPr>
            <a:r>
              <a:rPr lang="en-US" sz="3200" b="1" i="1" dirty="0">
                <a:solidFill>
                  <a:srgbClr val="0068AE"/>
                </a:solidFill>
                <a:latin typeface="Arial" charset="0"/>
                <a:cs typeface="Arial" charset="0"/>
              </a:rPr>
              <a:t>GKAISA</a:t>
            </a:r>
          </a:p>
        </p:txBody>
      </p:sp>
    </p:spTree>
    <p:extLst>
      <p:ext uri="{BB962C8B-B14F-4D97-AF65-F5344CB8AC3E}">
        <p14:creationId xmlns:p14="http://schemas.microsoft.com/office/powerpoint/2010/main" val="13497443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Stroke &amp; Turn Judge</a:t>
            </a:r>
          </a:p>
        </p:txBody>
      </p:sp>
      <p:sp>
        <p:nvSpPr>
          <p:cNvPr id="3" name="Content Placeholder 2"/>
          <p:cNvSpPr>
            <a:spLocks noGrp="1"/>
          </p:cNvSpPr>
          <p:nvPr>
            <p:ph idx="1"/>
          </p:nvPr>
        </p:nvSpPr>
        <p:spPr/>
        <p:txBody>
          <a:bodyPr/>
          <a:lstStyle/>
          <a:p>
            <a:r>
              <a:rPr lang="en-US" dirty="0"/>
              <a:t>Stroke &amp; Turn Judges are responsible for observing swimmers from the start to the finish of a race to ensure all adhere to the technical rules for the stroke being swum.</a:t>
            </a:r>
          </a:p>
          <a:p>
            <a:r>
              <a:rPr lang="en-US" dirty="0"/>
              <a:t>Requirements are completion of Stroke &amp; Turn Judge online clinic and test.</a:t>
            </a:r>
          </a:p>
          <a:p>
            <a:r>
              <a:rPr lang="en-US" dirty="0"/>
              <a:t>A GKAISA S&amp;T judge may also be certified as a KISL S&amp;T judge for high school or middle school meets.</a:t>
            </a:r>
          </a:p>
        </p:txBody>
      </p:sp>
      <p:sp>
        <p:nvSpPr>
          <p:cNvPr id="4" name="Slide Number Placeholder 3"/>
          <p:cNvSpPr>
            <a:spLocks noGrp="1"/>
          </p:cNvSpPr>
          <p:nvPr>
            <p:ph type="sldNum" sz="quarter" idx="12"/>
          </p:nvPr>
        </p:nvSpPr>
        <p:spPr/>
        <p:txBody>
          <a:bodyPr/>
          <a:lstStyle/>
          <a:p>
            <a:pPr fontAlgn="base">
              <a:spcBef>
                <a:spcPct val="0"/>
              </a:spcBef>
              <a:spcAft>
                <a:spcPct val="0"/>
              </a:spcAft>
              <a:defRPr/>
            </a:pPr>
            <a:fld id="{1DCD3512-0B75-4CEF-A3DE-0735A79FBAC0}" type="slidenum">
              <a:rPr lang="en-US">
                <a:solidFill>
                  <a:srgbClr val="FFFFFF"/>
                </a:solidFill>
                <a:latin typeface="Arial" charset="0"/>
              </a:rPr>
              <a:pPr fontAlgn="base">
                <a:spcBef>
                  <a:spcPct val="0"/>
                </a:spcBef>
                <a:spcAft>
                  <a:spcPct val="0"/>
                </a:spcAft>
                <a:defRPr/>
              </a:pPr>
              <a:t>7</a:t>
            </a:fld>
            <a:endParaRPr lang="en-US" dirty="0">
              <a:solidFill>
                <a:srgbClr val="FFFFFF"/>
              </a:solidFill>
              <a:latin typeface="Arial" charset="0"/>
            </a:endParaRPr>
          </a:p>
        </p:txBody>
      </p:sp>
      <p:sp>
        <p:nvSpPr>
          <p:cNvPr id="5" name="Text Box 4">
            <a:extLst>
              <a:ext uri="{FF2B5EF4-FFF2-40B4-BE49-F238E27FC236}">
                <a16:creationId xmlns:a16="http://schemas.microsoft.com/office/drawing/2014/main" id="{D0C22ECF-880C-4DC9-BF3F-FEE3D58AEDF4}"/>
              </a:ext>
            </a:extLst>
          </p:cNvPr>
          <p:cNvSpPr txBox="1">
            <a:spLocks noChangeArrowheads="1"/>
          </p:cNvSpPr>
          <p:nvPr/>
        </p:nvSpPr>
        <p:spPr bwMode="auto">
          <a:xfrm>
            <a:off x="8458200" y="6172200"/>
            <a:ext cx="2057400" cy="579438"/>
          </a:xfrm>
          <a:prstGeom prst="rect">
            <a:avLst/>
          </a:prstGeom>
          <a:noFill/>
          <a:ln w="9525">
            <a:noFill/>
            <a:miter lim="800000"/>
            <a:headEnd/>
            <a:tailEnd/>
          </a:ln>
        </p:spPr>
        <p:txBody>
          <a:bodyPr>
            <a:spAutoFit/>
          </a:bodyPr>
          <a:lstStyle/>
          <a:p>
            <a:pPr algn="r" eaLnBrk="0" fontAlgn="base" hangingPunct="0">
              <a:spcBef>
                <a:spcPct val="50000"/>
              </a:spcBef>
              <a:spcAft>
                <a:spcPct val="0"/>
              </a:spcAft>
            </a:pPr>
            <a:r>
              <a:rPr lang="en-US" sz="3200" b="1" i="1" dirty="0">
                <a:solidFill>
                  <a:srgbClr val="0068AE"/>
                </a:solidFill>
                <a:latin typeface="Arial" charset="0"/>
                <a:cs typeface="Arial" charset="0"/>
              </a:rPr>
              <a:t>GKAISA</a:t>
            </a:r>
          </a:p>
        </p:txBody>
      </p:sp>
    </p:spTree>
    <p:extLst>
      <p:ext uri="{BB962C8B-B14F-4D97-AF65-F5344CB8AC3E}">
        <p14:creationId xmlns:p14="http://schemas.microsoft.com/office/powerpoint/2010/main" val="12595042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9594B7-A79F-3668-4019-BED2EF2F2EE6}"/>
              </a:ext>
            </a:extLst>
          </p:cNvPr>
          <p:cNvSpPr>
            <a:spLocks noGrp="1"/>
          </p:cNvSpPr>
          <p:nvPr>
            <p:ph type="title"/>
          </p:nvPr>
        </p:nvSpPr>
        <p:spPr/>
        <p:txBody>
          <a:bodyPr/>
          <a:lstStyle/>
          <a:p>
            <a:r>
              <a:rPr lang="en-US" dirty="0"/>
              <a:t>S&amp;T Important Thoughts</a:t>
            </a:r>
          </a:p>
        </p:txBody>
      </p:sp>
      <p:sp>
        <p:nvSpPr>
          <p:cNvPr id="3" name="Content Placeholder 2">
            <a:extLst>
              <a:ext uri="{FF2B5EF4-FFF2-40B4-BE49-F238E27FC236}">
                <a16:creationId xmlns:a16="http://schemas.microsoft.com/office/drawing/2014/main" id="{D07EDAF3-1245-52CF-1F9F-335E6E235C46}"/>
              </a:ext>
            </a:extLst>
          </p:cNvPr>
          <p:cNvSpPr>
            <a:spLocks noGrp="1"/>
          </p:cNvSpPr>
          <p:nvPr>
            <p:ph idx="1"/>
          </p:nvPr>
        </p:nvSpPr>
        <p:spPr/>
        <p:txBody>
          <a:bodyPr/>
          <a:lstStyle/>
          <a:p>
            <a:pPr marL="0" indent="0">
              <a:buNone/>
            </a:pPr>
            <a:r>
              <a:rPr lang="en-US" sz="1800" dirty="0"/>
              <a:t>As officials, our responsibility is to assist in the conduct of swim competitions so that fair and</a:t>
            </a:r>
          </a:p>
          <a:p>
            <a:pPr marL="0" indent="0">
              <a:buNone/>
            </a:pPr>
            <a:r>
              <a:rPr lang="en-US" sz="1800" dirty="0"/>
              <a:t>equitable conditions are maintained and uniformity in the sport is promoted, so that no swimmer</a:t>
            </a:r>
          </a:p>
          <a:p>
            <a:pPr marL="0" indent="0">
              <a:buNone/>
            </a:pPr>
            <a:r>
              <a:rPr lang="en-US" sz="1800" dirty="0"/>
              <a:t>has an unfair advantage over another.</a:t>
            </a:r>
          </a:p>
          <a:p>
            <a:r>
              <a:rPr lang="en-US" sz="1800" dirty="0"/>
              <a:t>1. </a:t>
            </a:r>
            <a:r>
              <a:rPr lang="en-US" sz="1800" dirty="0">
                <a:solidFill>
                  <a:srgbClr val="FFFF00"/>
                </a:solidFill>
              </a:rPr>
              <a:t>One set of rules applies to all swimmers</a:t>
            </a:r>
            <a:r>
              <a:rPr lang="en-US" sz="1800" dirty="0"/>
              <a:t>, no matter the age or ability level.</a:t>
            </a:r>
          </a:p>
          <a:p>
            <a:r>
              <a:rPr lang="en-US" sz="1800" dirty="0"/>
              <a:t>2. Violation of a stroke or turn rule results in the disqualification of the swimmer. Therefore, </a:t>
            </a:r>
            <a:r>
              <a:rPr lang="en-US" sz="1800" dirty="0">
                <a:solidFill>
                  <a:srgbClr val="FFFF00"/>
                </a:solidFill>
              </a:rPr>
              <a:t>the 	swimmer always receives the benefit of the doubt</a:t>
            </a:r>
            <a:r>
              <a:rPr lang="en-US" sz="1800" dirty="0"/>
              <a:t>.</a:t>
            </a:r>
          </a:p>
          <a:p>
            <a:r>
              <a:rPr lang="en-US" sz="1800" dirty="0"/>
              <a:t>3. </a:t>
            </a:r>
            <a:r>
              <a:rPr lang="en-US" sz="1800" dirty="0">
                <a:solidFill>
                  <a:srgbClr val="FFFF00"/>
                </a:solidFill>
              </a:rPr>
              <a:t>An official can only make a disqualification within his/her jurisdiction</a:t>
            </a:r>
            <a:r>
              <a:rPr lang="en-US" sz="1800" dirty="0"/>
              <a:t>. Before a meet, the Referee 	must be sure the stroke and turn judges understand their jurisdictions.</a:t>
            </a:r>
          </a:p>
          <a:p>
            <a:r>
              <a:rPr lang="en-US" sz="1800" dirty="0"/>
              <a:t>4. When overlapping jurisdiction has been assigned, both judges should not be watching the same 	swimmer for an entire swim or turn.</a:t>
            </a:r>
          </a:p>
          <a:p>
            <a:r>
              <a:rPr lang="en-US" sz="1800" dirty="0"/>
              <a:t>5. </a:t>
            </a:r>
            <a:r>
              <a:rPr lang="en-US" sz="1800" dirty="0">
                <a:solidFill>
                  <a:srgbClr val="FFFF00"/>
                </a:solidFill>
              </a:rPr>
              <a:t>As stroke and turn judges, we do not judge style</a:t>
            </a:r>
            <a:r>
              <a:rPr lang="en-US" sz="1800" dirty="0"/>
              <a:t>. We only determine if a swimmer conforms to the 	rules. A wide variety of stroke styles are allowed under the rules.</a:t>
            </a:r>
          </a:p>
          <a:p>
            <a:r>
              <a:rPr lang="en-US" sz="1800" dirty="0"/>
              <a:t>6. </a:t>
            </a:r>
            <a:r>
              <a:rPr lang="en-US" sz="1800" dirty="0">
                <a:solidFill>
                  <a:srgbClr val="FFFF00"/>
                </a:solidFill>
              </a:rPr>
              <a:t>Give equal time to empty lanes </a:t>
            </a:r>
            <a:r>
              <a:rPr lang="en-US" sz="1800" dirty="0"/>
              <a:t>(so that no swimmer is watched more than others).</a:t>
            </a:r>
          </a:p>
          <a:p>
            <a:r>
              <a:rPr lang="en-US" sz="1800" dirty="0"/>
              <a:t>7. </a:t>
            </a:r>
            <a:r>
              <a:rPr lang="en-US" sz="1800" dirty="0">
                <a:solidFill>
                  <a:srgbClr val="FFFF00"/>
                </a:solidFill>
              </a:rPr>
              <a:t>Always look and act professional</a:t>
            </a:r>
            <a:r>
              <a:rPr lang="en-US" sz="1800" dirty="0"/>
              <a:t>. While on deck, your job is to observe the swimmers in the pool. Do 	not engage in conversation with coaches or spectators while a race is ongoing.</a:t>
            </a:r>
          </a:p>
        </p:txBody>
      </p:sp>
      <p:sp>
        <p:nvSpPr>
          <p:cNvPr id="4" name="Slide Number Placeholder 3">
            <a:extLst>
              <a:ext uri="{FF2B5EF4-FFF2-40B4-BE49-F238E27FC236}">
                <a16:creationId xmlns:a16="http://schemas.microsoft.com/office/drawing/2014/main" id="{04AD7781-8DCB-1D09-E6A7-90F011393C19}"/>
              </a:ext>
            </a:extLst>
          </p:cNvPr>
          <p:cNvSpPr>
            <a:spLocks noGrp="1"/>
          </p:cNvSpPr>
          <p:nvPr>
            <p:ph type="sldNum" sz="quarter" idx="12"/>
          </p:nvPr>
        </p:nvSpPr>
        <p:spPr/>
        <p:txBody>
          <a:bodyPr/>
          <a:lstStyle/>
          <a:p>
            <a:pPr>
              <a:defRPr/>
            </a:pPr>
            <a:fld id="{1DCD3512-0B75-4CEF-A3DE-0735A79FBAC0}" type="slidenum">
              <a:rPr lang="en-US" smtClean="0"/>
              <a:pPr>
                <a:defRPr/>
              </a:pPr>
              <a:t>8</a:t>
            </a:fld>
            <a:endParaRPr lang="en-US" dirty="0"/>
          </a:p>
        </p:txBody>
      </p:sp>
    </p:spTree>
    <p:extLst>
      <p:ext uri="{BB962C8B-B14F-4D97-AF65-F5344CB8AC3E}">
        <p14:creationId xmlns:p14="http://schemas.microsoft.com/office/powerpoint/2010/main" val="6810723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6599E3-04C8-4874-9E72-351E36899381}"/>
              </a:ext>
            </a:extLst>
          </p:cNvPr>
          <p:cNvSpPr>
            <a:spLocks noGrp="1"/>
          </p:cNvSpPr>
          <p:nvPr>
            <p:ph type="title"/>
          </p:nvPr>
        </p:nvSpPr>
        <p:spPr/>
        <p:txBody>
          <a:bodyPr/>
          <a:lstStyle/>
          <a:p>
            <a:r>
              <a:rPr lang="en-US" dirty="0"/>
              <a:t>Starter - Overview</a:t>
            </a:r>
          </a:p>
        </p:txBody>
      </p:sp>
      <p:sp>
        <p:nvSpPr>
          <p:cNvPr id="3" name="Content Placeholder 2">
            <a:extLst>
              <a:ext uri="{FF2B5EF4-FFF2-40B4-BE49-F238E27FC236}">
                <a16:creationId xmlns:a16="http://schemas.microsoft.com/office/drawing/2014/main" id="{71B7BBF6-A4D8-4C5B-AA31-FF691EE8B88C}"/>
              </a:ext>
            </a:extLst>
          </p:cNvPr>
          <p:cNvSpPr>
            <a:spLocks noGrp="1"/>
          </p:cNvSpPr>
          <p:nvPr>
            <p:ph idx="1"/>
          </p:nvPr>
        </p:nvSpPr>
        <p:spPr/>
        <p:txBody>
          <a:bodyPr/>
          <a:lstStyle/>
          <a:p>
            <a:r>
              <a:rPr lang="en-US" sz="2800" dirty="0"/>
              <a:t>Goal: Ensure a Fair Start for All Swimmers</a:t>
            </a:r>
          </a:p>
          <a:p>
            <a:endParaRPr lang="en-US" sz="2800" dirty="0"/>
          </a:p>
          <a:p>
            <a:r>
              <a:rPr lang="en-US" sz="2800" dirty="0"/>
              <a:t>Key skills necessary to be a good starter:</a:t>
            </a:r>
          </a:p>
          <a:p>
            <a:pPr lvl="1"/>
            <a:r>
              <a:rPr lang="en-US" sz="2400" dirty="0"/>
              <a:t>Develop a feel for when the field is ready to assume the starting position</a:t>
            </a:r>
          </a:p>
          <a:p>
            <a:pPr lvl="1"/>
            <a:r>
              <a:rPr lang="en-US" sz="2400" dirty="0"/>
              <a:t>Develop a feel for when the field is ready to receive the starting signal</a:t>
            </a:r>
          </a:p>
          <a:p>
            <a:pPr lvl="1"/>
            <a:r>
              <a:rPr lang="en-US" sz="2400" dirty="0"/>
              <a:t>Knowing when it is necessary to intervene in order to realize the goal</a:t>
            </a:r>
          </a:p>
          <a:p>
            <a:pPr lvl="1"/>
            <a:endParaRPr lang="en-US" sz="2400" dirty="0"/>
          </a:p>
          <a:p>
            <a:r>
              <a:rPr lang="en-US" sz="2800" dirty="0"/>
              <a:t>The Starter is the key to a well run, well officiated meet.  It is a bit of an art and requires practice.  </a:t>
            </a:r>
          </a:p>
        </p:txBody>
      </p:sp>
      <p:sp>
        <p:nvSpPr>
          <p:cNvPr id="4" name="Slide Number Placeholder 3">
            <a:extLst>
              <a:ext uri="{FF2B5EF4-FFF2-40B4-BE49-F238E27FC236}">
                <a16:creationId xmlns:a16="http://schemas.microsoft.com/office/drawing/2014/main" id="{143C4E38-25C8-4795-A68D-4CC813DEDF9F}"/>
              </a:ext>
            </a:extLst>
          </p:cNvPr>
          <p:cNvSpPr>
            <a:spLocks noGrp="1"/>
          </p:cNvSpPr>
          <p:nvPr>
            <p:ph type="sldNum" sz="quarter" idx="12"/>
          </p:nvPr>
        </p:nvSpPr>
        <p:spPr/>
        <p:txBody>
          <a:bodyPr/>
          <a:lstStyle/>
          <a:p>
            <a:pPr>
              <a:defRPr/>
            </a:pPr>
            <a:fld id="{1DCD3512-0B75-4CEF-A3DE-0735A79FBAC0}" type="slidenum">
              <a:rPr lang="en-US" smtClean="0"/>
              <a:pPr>
                <a:defRPr/>
              </a:pPr>
              <a:t>9</a:t>
            </a:fld>
            <a:endParaRPr lang="en-US" dirty="0"/>
          </a:p>
        </p:txBody>
      </p:sp>
      <p:sp>
        <p:nvSpPr>
          <p:cNvPr id="5" name="Text Box 4">
            <a:extLst>
              <a:ext uri="{FF2B5EF4-FFF2-40B4-BE49-F238E27FC236}">
                <a16:creationId xmlns:a16="http://schemas.microsoft.com/office/drawing/2014/main" id="{59C75366-70CE-4F03-A0A6-C8DCE9A54ACC}"/>
              </a:ext>
            </a:extLst>
          </p:cNvPr>
          <p:cNvSpPr txBox="1">
            <a:spLocks noChangeArrowheads="1"/>
          </p:cNvSpPr>
          <p:nvPr/>
        </p:nvSpPr>
        <p:spPr bwMode="auto">
          <a:xfrm>
            <a:off x="8458200" y="6172200"/>
            <a:ext cx="2057400" cy="579438"/>
          </a:xfrm>
          <a:prstGeom prst="rect">
            <a:avLst/>
          </a:prstGeom>
          <a:noFill/>
          <a:ln w="9525">
            <a:noFill/>
            <a:miter lim="800000"/>
            <a:headEnd/>
            <a:tailEnd/>
          </a:ln>
        </p:spPr>
        <p:txBody>
          <a:bodyPr>
            <a:spAutoFit/>
          </a:bodyPr>
          <a:lstStyle/>
          <a:p>
            <a:pPr algn="r" eaLnBrk="0" fontAlgn="base" hangingPunct="0">
              <a:spcBef>
                <a:spcPct val="50000"/>
              </a:spcBef>
              <a:spcAft>
                <a:spcPct val="0"/>
              </a:spcAft>
            </a:pPr>
            <a:r>
              <a:rPr lang="en-US" sz="3200" b="1" i="1" dirty="0">
                <a:solidFill>
                  <a:srgbClr val="0068AE"/>
                </a:solidFill>
                <a:latin typeface="Arial" charset="0"/>
                <a:cs typeface="Arial" charset="0"/>
              </a:rPr>
              <a:t>GKAISA</a:t>
            </a:r>
          </a:p>
        </p:txBody>
      </p:sp>
    </p:spTree>
    <p:extLst>
      <p:ext uri="{BB962C8B-B14F-4D97-AF65-F5344CB8AC3E}">
        <p14:creationId xmlns:p14="http://schemas.microsoft.com/office/powerpoint/2010/main" val="29236508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Ripple design template">
  <a:themeElements>
    <a:clrScheme name="Ripple design template 3">
      <a:dk1>
        <a:srgbClr val="008AE8"/>
      </a:dk1>
      <a:lt1>
        <a:srgbClr val="FFFFFF"/>
      </a:lt1>
      <a:dk2>
        <a:srgbClr val="0068AE"/>
      </a:dk2>
      <a:lt2>
        <a:srgbClr val="CCECFF"/>
      </a:lt2>
      <a:accent1>
        <a:srgbClr val="009999"/>
      </a:accent1>
      <a:accent2>
        <a:srgbClr val="0088E4"/>
      </a:accent2>
      <a:accent3>
        <a:srgbClr val="AAB9D3"/>
      </a:accent3>
      <a:accent4>
        <a:srgbClr val="DADADA"/>
      </a:accent4>
      <a:accent5>
        <a:srgbClr val="AACACA"/>
      </a:accent5>
      <a:accent6>
        <a:srgbClr val="007BCF"/>
      </a:accent6>
      <a:hlink>
        <a:srgbClr val="99FF99"/>
      </a:hlink>
      <a:folHlink>
        <a:srgbClr val="AFE1FF"/>
      </a:folHlink>
    </a:clrScheme>
    <a:fontScheme name="Ripple design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Ripple design template 1">
        <a:dk1>
          <a:srgbClr val="2B2B85"/>
        </a:dk1>
        <a:lt1>
          <a:srgbClr val="FFFFFF"/>
        </a:lt1>
        <a:dk2>
          <a:srgbClr val="00254A"/>
        </a:dk2>
        <a:lt2>
          <a:srgbClr val="C0C0C0"/>
        </a:lt2>
        <a:accent1>
          <a:srgbClr val="0099FF"/>
        </a:accent1>
        <a:accent2>
          <a:srgbClr val="006699"/>
        </a:accent2>
        <a:accent3>
          <a:srgbClr val="AAACB1"/>
        </a:accent3>
        <a:accent4>
          <a:srgbClr val="DADADA"/>
        </a:accent4>
        <a:accent5>
          <a:srgbClr val="AACAFF"/>
        </a:accent5>
        <a:accent6>
          <a:srgbClr val="005C8A"/>
        </a:accent6>
        <a:hlink>
          <a:srgbClr val="99CCFF"/>
        </a:hlink>
        <a:folHlink>
          <a:srgbClr val="8F8FB5"/>
        </a:folHlink>
      </a:clrScheme>
      <a:clrMap bg1="dk2" tx1="lt1" bg2="dk1" tx2="lt2" accent1="accent1" accent2="accent2" accent3="accent3" accent4="accent4" accent5="accent5" accent6="accent6" hlink="hlink" folHlink="folHlink"/>
    </a:extraClrScheme>
    <a:extraClrScheme>
      <a:clrScheme name="Ripple design template 2">
        <a:dk1>
          <a:srgbClr val="3B4B5D"/>
        </a:dk1>
        <a:lt1>
          <a:srgbClr val="FFFFFF"/>
        </a:lt1>
        <a:dk2>
          <a:srgbClr val="466886"/>
        </a:dk2>
        <a:lt2>
          <a:srgbClr val="CCECFF"/>
        </a:lt2>
        <a:accent1>
          <a:srgbClr val="6D9D97"/>
        </a:accent1>
        <a:accent2>
          <a:srgbClr val="53718C"/>
        </a:accent2>
        <a:accent3>
          <a:srgbClr val="B0B9C3"/>
        </a:accent3>
        <a:accent4>
          <a:srgbClr val="DADADA"/>
        </a:accent4>
        <a:accent5>
          <a:srgbClr val="BACCC9"/>
        </a:accent5>
        <a:accent6>
          <a:srgbClr val="4A667E"/>
        </a:accent6>
        <a:hlink>
          <a:srgbClr val="99CCFF"/>
        </a:hlink>
        <a:folHlink>
          <a:srgbClr val="A97CF2"/>
        </a:folHlink>
      </a:clrScheme>
      <a:clrMap bg1="dk2" tx1="lt1" bg2="dk1" tx2="lt2" accent1="accent1" accent2="accent2" accent3="accent3" accent4="accent4" accent5="accent5" accent6="accent6" hlink="hlink" folHlink="folHlink"/>
    </a:extraClrScheme>
    <a:extraClrScheme>
      <a:clrScheme name="Ripple design template 3">
        <a:dk1>
          <a:srgbClr val="008AE8"/>
        </a:dk1>
        <a:lt1>
          <a:srgbClr val="FFFFFF"/>
        </a:lt1>
        <a:dk2>
          <a:srgbClr val="0068AE"/>
        </a:dk2>
        <a:lt2>
          <a:srgbClr val="CCECFF"/>
        </a:lt2>
        <a:accent1>
          <a:srgbClr val="009999"/>
        </a:accent1>
        <a:accent2>
          <a:srgbClr val="0088E4"/>
        </a:accent2>
        <a:accent3>
          <a:srgbClr val="AAB9D3"/>
        </a:accent3>
        <a:accent4>
          <a:srgbClr val="DADADA"/>
        </a:accent4>
        <a:accent5>
          <a:srgbClr val="AACACA"/>
        </a:accent5>
        <a:accent6>
          <a:srgbClr val="007BCF"/>
        </a:accent6>
        <a:hlink>
          <a:srgbClr val="99FF99"/>
        </a:hlink>
        <a:folHlink>
          <a:srgbClr val="AFE1FF"/>
        </a:folHlink>
      </a:clrScheme>
      <a:clrMap bg1="dk2" tx1="lt1" bg2="dk1" tx2="lt2" accent1="accent1" accent2="accent2" accent3="accent3" accent4="accent4" accent5="accent5" accent6="accent6" hlink="hlink" folHlink="folHlink"/>
    </a:extraClrScheme>
    <a:extraClrScheme>
      <a:clrScheme name="Ripple design template 4">
        <a:dk1>
          <a:srgbClr val="9B69FF"/>
        </a:dk1>
        <a:lt1>
          <a:srgbClr val="FFFFFF"/>
        </a:lt1>
        <a:dk2>
          <a:srgbClr val="666699"/>
        </a:dk2>
        <a:lt2>
          <a:srgbClr val="D9D9FF"/>
        </a:lt2>
        <a:accent1>
          <a:srgbClr val="66CCFF"/>
        </a:accent1>
        <a:accent2>
          <a:srgbClr val="9966FF"/>
        </a:accent2>
        <a:accent3>
          <a:srgbClr val="B8B8CA"/>
        </a:accent3>
        <a:accent4>
          <a:srgbClr val="DADADA"/>
        </a:accent4>
        <a:accent5>
          <a:srgbClr val="B8E2FF"/>
        </a:accent5>
        <a:accent6>
          <a:srgbClr val="8A5CE7"/>
        </a:accent6>
        <a:hlink>
          <a:srgbClr val="0099CC"/>
        </a:hlink>
        <a:folHlink>
          <a:srgbClr val="003399"/>
        </a:folHlink>
      </a:clrScheme>
      <a:clrMap bg1="dk2" tx1="lt1" bg2="dk1" tx2="lt2" accent1="accent1" accent2="accent2" accent3="accent3" accent4="accent4" accent5="accent5" accent6="accent6" hlink="hlink" folHlink="folHlink"/>
    </a:extraClrScheme>
    <a:extraClrScheme>
      <a:clrScheme name="Ripple design template 5">
        <a:dk1>
          <a:srgbClr val="008080"/>
        </a:dk1>
        <a:lt1>
          <a:srgbClr val="FFFFFF"/>
        </a:lt1>
        <a:dk2>
          <a:srgbClr val="006666"/>
        </a:dk2>
        <a:lt2>
          <a:srgbClr val="FFFFCC"/>
        </a:lt2>
        <a:accent1>
          <a:srgbClr val="0099FF"/>
        </a:accent1>
        <a:accent2>
          <a:srgbClr val="008080"/>
        </a:accent2>
        <a:accent3>
          <a:srgbClr val="AAB8B8"/>
        </a:accent3>
        <a:accent4>
          <a:srgbClr val="DADADA"/>
        </a:accent4>
        <a:accent5>
          <a:srgbClr val="AACAFF"/>
        </a:accent5>
        <a:accent6>
          <a:srgbClr val="007373"/>
        </a:accent6>
        <a:hlink>
          <a:srgbClr val="1ACE9F"/>
        </a:hlink>
        <a:folHlink>
          <a:srgbClr val="A5B5CD"/>
        </a:folHlink>
      </a:clrScheme>
      <a:clrMap bg1="dk2" tx1="lt1" bg2="dk1" tx2="lt2" accent1="accent1" accent2="accent2" accent3="accent3" accent4="accent4" accent5="accent5" accent6="accent6" hlink="hlink" folHlink="folHlink"/>
    </a:extraClrScheme>
    <a:extraClrScheme>
      <a:clrScheme name="Ripple design template 6">
        <a:dk1>
          <a:srgbClr val="CDD9D1"/>
        </a:dk1>
        <a:lt1>
          <a:srgbClr val="FFFFFF"/>
        </a:lt1>
        <a:dk2>
          <a:srgbClr val="A3BBA9"/>
        </a:dk2>
        <a:lt2>
          <a:srgbClr val="007D80"/>
        </a:lt2>
        <a:accent1>
          <a:srgbClr val="9CA8A4"/>
        </a:accent1>
        <a:accent2>
          <a:srgbClr val="CBD7CE"/>
        </a:accent2>
        <a:accent3>
          <a:srgbClr val="CEDAD1"/>
        </a:accent3>
        <a:accent4>
          <a:srgbClr val="DADADA"/>
        </a:accent4>
        <a:accent5>
          <a:srgbClr val="CBD1CF"/>
        </a:accent5>
        <a:accent6>
          <a:srgbClr val="B8C3BA"/>
        </a:accent6>
        <a:hlink>
          <a:srgbClr val="009900"/>
        </a:hlink>
        <a:folHlink>
          <a:srgbClr val="009999"/>
        </a:folHlink>
      </a:clrScheme>
      <a:clrMap bg1="dk2" tx1="lt1" bg2="dk1" tx2="lt2" accent1="accent1" accent2="accent2" accent3="accent3" accent4="accent4" accent5="accent5" accent6="accent6" hlink="hlink" folHlink="folHlink"/>
    </a:extraClrScheme>
    <a:extraClrScheme>
      <a:clrScheme name="Ripple design template 7">
        <a:dk1>
          <a:srgbClr val="686B5D"/>
        </a:dk1>
        <a:lt1>
          <a:srgbClr val="DCDAD0"/>
        </a:lt1>
        <a:dk2>
          <a:srgbClr val="525040"/>
        </a:dk2>
        <a:lt2>
          <a:srgbClr val="D3D2A6"/>
        </a:lt2>
        <a:accent1>
          <a:srgbClr val="5D8770"/>
        </a:accent1>
        <a:accent2>
          <a:srgbClr val="686B5D"/>
        </a:accent2>
        <a:accent3>
          <a:srgbClr val="B3B3AF"/>
        </a:accent3>
        <a:accent4>
          <a:srgbClr val="BCBAB1"/>
        </a:accent4>
        <a:accent5>
          <a:srgbClr val="B6C3BB"/>
        </a:accent5>
        <a:accent6>
          <a:srgbClr val="5E6053"/>
        </a:accent6>
        <a:hlink>
          <a:srgbClr val="85B7A9"/>
        </a:hlink>
        <a:folHlink>
          <a:srgbClr val="B89362"/>
        </a:folHlink>
      </a:clrScheme>
      <a:clrMap bg1="dk2" tx1="lt1" bg2="dk1" tx2="lt2" accent1="accent1" accent2="accent2" accent3="accent3" accent4="accent4" accent5="accent5" accent6="accent6" hlink="hlink" folHlink="folHlink"/>
    </a:extraClrScheme>
    <a:extraClrScheme>
      <a:clrScheme name="Ripple design template 8">
        <a:dk1>
          <a:srgbClr val="000000"/>
        </a:dk1>
        <a:lt1>
          <a:srgbClr val="EAEAEA"/>
        </a:lt1>
        <a:dk2>
          <a:srgbClr val="000000"/>
        </a:dk2>
        <a:lt2>
          <a:srgbClr val="B2B2B2"/>
        </a:lt2>
        <a:accent1>
          <a:srgbClr val="A4BCC4"/>
        </a:accent1>
        <a:accent2>
          <a:srgbClr val="FFFFFF"/>
        </a:accent2>
        <a:accent3>
          <a:srgbClr val="F3F3F3"/>
        </a:accent3>
        <a:accent4>
          <a:srgbClr val="000000"/>
        </a:accent4>
        <a:accent5>
          <a:srgbClr val="CFDADE"/>
        </a:accent5>
        <a:accent6>
          <a:srgbClr val="E7E7E7"/>
        </a:accent6>
        <a:hlink>
          <a:srgbClr val="0066FF"/>
        </a:hlink>
        <a:folHlink>
          <a:srgbClr val="00CC66"/>
        </a:folHlink>
      </a:clrScheme>
      <a:clrMap bg1="lt1" tx1="dk1" bg2="lt2" tx2="dk2" accent1="accent1" accent2="accent2" accent3="accent3" accent4="accent4" accent5="accent5" accent6="accent6" hlink="hlink" folHlink="folHlink"/>
    </a:extraClrScheme>
    <a:extraClrScheme>
      <a:clrScheme name="Ripple design template 9">
        <a:dk1>
          <a:srgbClr val="000000"/>
        </a:dk1>
        <a:lt1>
          <a:srgbClr val="D7D1B9"/>
        </a:lt1>
        <a:dk2>
          <a:srgbClr val="B39257"/>
        </a:dk2>
        <a:lt2>
          <a:srgbClr val="B1A887"/>
        </a:lt2>
        <a:accent1>
          <a:srgbClr val="FFCC66"/>
        </a:accent1>
        <a:accent2>
          <a:srgbClr val="E6E3AC"/>
        </a:accent2>
        <a:accent3>
          <a:srgbClr val="E8E5D9"/>
        </a:accent3>
        <a:accent4>
          <a:srgbClr val="000000"/>
        </a:accent4>
        <a:accent5>
          <a:srgbClr val="FFE2B8"/>
        </a:accent5>
        <a:accent6>
          <a:srgbClr val="D0CE9B"/>
        </a:accent6>
        <a:hlink>
          <a:srgbClr val="666633"/>
        </a:hlink>
        <a:folHlink>
          <a:srgbClr val="9C98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17338</TotalTime>
  <Words>2528</Words>
  <Application>Microsoft Office PowerPoint</Application>
  <PresentationFormat>Widescreen</PresentationFormat>
  <Paragraphs>202</Paragraphs>
  <Slides>23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Arial</vt:lpstr>
      <vt:lpstr>HelveticaLT-Narrow</vt:lpstr>
      <vt:lpstr>Wingdings</vt:lpstr>
      <vt:lpstr>Ripple design template</vt:lpstr>
      <vt:lpstr>Welcome to the 2026 GKAISA Starter and Deck Referee Clinic</vt:lpstr>
      <vt:lpstr>Syllabus</vt:lpstr>
      <vt:lpstr>GKAISA Swim Meet Overview</vt:lpstr>
      <vt:lpstr>GKAISA Swim Meet Overview</vt:lpstr>
      <vt:lpstr>Meet Overview - Worker Requirements</vt:lpstr>
      <vt:lpstr>GKAISA Officials Certification</vt:lpstr>
      <vt:lpstr>Stroke &amp; Turn Judge</vt:lpstr>
      <vt:lpstr>S&amp;T Important Thoughts</vt:lpstr>
      <vt:lpstr>Starter - Overview</vt:lpstr>
      <vt:lpstr>Starter - Rules</vt:lpstr>
      <vt:lpstr>Starter – False Starts</vt:lpstr>
      <vt:lpstr>Starter – False Starts</vt:lpstr>
      <vt:lpstr>Starter – What to say</vt:lpstr>
      <vt:lpstr>Starter Tips</vt:lpstr>
      <vt:lpstr>End of Starter Clinic</vt:lpstr>
      <vt:lpstr>Deck Referee Overview</vt:lpstr>
      <vt:lpstr>Deck Referee Overview</vt:lpstr>
      <vt:lpstr>Deck Referee – Pre-Meet</vt:lpstr>
      <vt:lpstr>Deck Referee – Pre-Meet</vt:lpstr>
      <vt:lpstr>Deck Referee – Pre-Meet</vt:lpstr>
      <vt:lpstr>Deck Referee – Pre-Meet</vt:lpstr>
      <vt:lpstr>Deck Referee – Meet Operation</vt:lpstr>
      <vt:lpstr>The End  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Nick Hall</dc:creator>
  <cp:lastModifiedBy>Duby, Ben</cp:lastModifiedBy>
  <cp:revision>7</cp:revision>
  <dcterms:created xsi:type="dcterms:W3CDTF">2021-05-10T15:25:34Z</dcterms:created>
  <dcterms:modified xsi:type="dcterms:W3CDTF">2026-04-30T03:38:46Z</dcterms:modified>
</cp:coreProperties>
</file>