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19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D14A4-F92D-4F8E-926A-5E47B58564DE}" type="datetimeFigureOut">
              <a:rPr lang="en-US" smtClean="0"/>
              <a:pPr/>
              <a:t>7/5/2019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115A1-6BA0-4DBF-ADD1-DD29E25C9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149"/>
          <p:cNvGrpSpPr/>
          <p:nvPr/>
        </p:nvGrpSpPr>
        <p:grpSpPr>
          <a:xfrm>
            <a:off x="-9144" y="146304"/>
            <a:ext cx="9052560" cy="6711696"/>
            <a:chOff x="-9144" y="146304"/>
            <a:chExt cx="9052560" cy="6711696"/>
          </a:xfrm>
        </p:grpSpPr>
        <p:pic>
          <p:nvPicPr>
            <p:cNvPr id="136" name="Picture 135" descr="CaptureUR_clean.png"/>
            <p:cNvPicPr>
              <a:picLocks noChangeAspect="1"/>
            </p:cNvPicPr>
            <p:nvPr/>
          </p:nvPicPr>
          <p:blipFill>
            <a:blip r:embed="rId2" cstate="print"/>
            <a:srcRect t="7360" r="46176"/>
            <a:stretch>
              <a:fillRect/>
            </a:stretch>
          </p:blipFill>
          <p:spPr>
            <a:xfrm>
              <a:off x="5861304" y="164592"/>
              <a:ext cx="3182112" cy="3866840"/>
            </a:xfrm>
            <a:prstGeom prst="rect">
              <a:avLst/>
            </a:prstGeom>
          </p:spPr>
        </p:pic>
        <p:pic>
          <p:nvPicPr>
            <p:cNvPr id="135" name="Picture 134" descr="CaptureUL_clean.png"/>
            <p:cNvPicPr>
              <a:picLocks noChangeAspect="1"/>
            </p:cNvPicPr>
            <p:nvPr/>
          </p:nvPicPr>
          <p:blipFill>
            <a:blip r:embed="rId3" cstate="print"/>
            <a:srcRect l="2317" t="4286" r="1322"/>
            <a:stretch>
              <a:fillRect/>
            </a:stretch>
          </p:blipFill>
          <p:spPr>
            <a:xfrm>
              <a:off x="155448" y="146304"/>
              <a:ext cx="7238129" cy="3886200"/>
            </a:xfrm>
            <a:prstGeom prst="rect">
              <a:avLst/>
            </a:prstGeom>
          </p:spPr>
        </p:pic>
        <p:pic>
          <p:nvPicPr>
            <p:cNvPr id="141" name="Picture 140" descr="CaptureLL_clean.png"/>
            <p:cNvPicPr>
              <a:picLocks noChangeAspect="1"/>
            </p:cNvPicPr>
            <p:nvPr/>
          </p:nvPicPr>
          <p:blipFill>
            <a:blip r:embed="rId4" cstate="print"/>
            <a:srcRect l="2303" b="31290"/>
            <a:stretch>
              <a:fillRect/>
            </a:stretch>
          </p:blipFill>
          <p:spPr>
            <a:xfrm>
              <a:off x="-9144" y="3950208"/>
              <a:ext cx="6503179" cy="2907792"/>
            </a:xfrm>
            <a:prstGeom prst="rect">
              <a:avLst/>
            </a:prstGeom>
          </p:spPr>
        </p:pic>
        <p:pic>
          <p:nvPicPr>
            <p:cNvPr id="139" name="Picture 138" descr="CaptureLR_clean.png"/>
            <p:cNvPicPr>
              <a:picLocks noChangeAspect="1"/>
            </p:cNvPicPr>
            <p:nvPr/>
          </p:nvPicPr>
          <p:blipFill>
            <a:blip r:embed="rId5" cstate="print"/>
            <a:srcRect r="39448" b="27480"/>
            <a:stretch>
              <a:fillRect/>
            </a:stretch>
          </p:blipFill>
          <p:spPr>
            <a:xfrm>
              <a:off x="4918419" y="3861114"/>
              <a:ext cx="4058129" cy="2990088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985259" y="304800"/>
            <a:ext cx="3839391" cy="85779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2000" u="sng" dirty="0" smtClean="0"/>
              <a:t>2019 NSSL CHAMPIONSHIPS</a:t>
            </a:r>
          </a:p>
          <a:p>
            <a:pPr algn="ctr"/>
            <a:r>
              <a:rPr lang="en-US" sz="2000" u="sng" dirty="0" smtClean="0"/>
              <a:t>AT GREENHILLS POOL</a:t>
            </a:r>
          </a:p>
          <a:p>
            <a:pPr algn="ctr"/>
            <a:r>
              <a:rPr lang="en-US" sz="2000" u="sng" dirty="0" smtClean="0"/>
              <a:t>TEAM LAYOUTS</a:t>
            </a:r>
            <a:endParaRPr lang="en-US" sz="2000" u="sng" dirty="0"/>
          </a:p>
        </p:txBody>
      </p:sp>
      <p:grpSp>
        <p:nvGrpSpPr>
          <p:cNvPr id="80" name="Group 79"/>
          <p:cNvGrpSpPr/>
          <p:nvPr/>
        </p:nvGrpSpPr>
        <p:grpSpPr>
          <a:xfrm>
            <a:off x="2254815" y="1321228"/>
            <a:ext cx="1316808" cy="1028700"/>
            <a:chOff x="2254815" y="1321228"/>
            <a:chExt cx="1316808" cy="1028700"/>
          </a:xfrm>
        </p:grpSpPr>
        <p:sp>
          <p:nvSpPr>
            <p:cNvPr id="23" name="Rectangle 22"/>
            <p:cNvSpPr>
              <a:spLocks noChangeAspect="1"/>
            </p:cNvSpPr>
            <p:nvPr/>
          </p:nvSpPr>
          <p:spPr>
            <a:xfrm rot="20629814">
              <a:off x="2254871" y="1364285"/>
              <a:ext cx="1316752" cy="94172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576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 rot="20629814">
              <a:off x="2345214" y="1459413"/>
              <a:ext cx="1129290" cy="7536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576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EVENDALE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40’x60’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V="1">
              <a:off x="2592953" y="1745150"/>
              <a:ext cx="631970" cy="18091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254815" y="1621265"/>
              <a:ext cx="338138" cy="3095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224923" y="1742266"/>
              <a:ext cx="330057" cy="2980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2469128" y="1926065"/>
              <a:ext cx="123825" cy="4238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3221603" y="1321228"/>
              <a:ext cx="119063" cy="4238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Straight Arrow Connector 84"/>
          <p:cNvCxnSpPr/>
          <p:nvPr/>
        </p:nvCxnSpPr>
        <p:spPr>
          <a:xfrm flipV="1">
            <a:off x="8765177" y="404949"/>
            <a:ext cx="13063" cy="940526"/>
          </a:xfrm>
          <a:prstGeom prst="straightConnector1">
            <a:avLst/>
          </a:prstGeom>
          <a:ln w="381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 rot="16200000">
            <a:off x="7863842" y="613954"/>
            <a:ext cx="1162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NORTH</a:t>
            </a:r>
            <a:endParaRPr lang="en-US" sz="2400" b="1" dirty="0"/>
          </a:p>
        </p:txBody>
      </p:sp>
      <p:sp>
        <p:nvSpPr>
          <p:cNvPr id="117" name="Rectangle 116"/>
          <p:cNvSpPr>
            <a:spLocks/>
          </p:cNvSpPr>
          <p:nvPr/>
        </p:nvSpPr>
        <p:spPr>
          <a:xfrm>
            <a:off x="6053856" y="3121390"/>
            <a:ext cx="598295" cy="54557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lgDash"/>
          </a:ln>
          <a:scene3d>
            <a:camera prst="orthographicFront">
              <a:rot lat="0" lon="0" rev="2151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6158716" y="3206294"/>
            <a:ext cx="393762" cy="3768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scene3d>
            <a:camera prst="orthographicFront">
              <a:rot lat="0" lon="0" rev="2151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NORWOOD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6631720" y="5327662"/>
            <a:ext cx="754634" cy="1072438"/>
            <a:chOff x="6078986" y="4073694"/>
            <a:chExt cx="754634" cy="1072438"/>
          </a:xfrm>
        </p:grpSpPr>
        <p:sp>
          <p:nvSpPr>
            <p:cNvPr id="59" name="Rectangle 58"/>
            <p:cNvSpPr>
              <a:spLocks/>
            </p:cNvSpPr>
            <p:nvPr/>
          </p:nvSpPr>
          <p:spPr>
            <a:xfrm>
              <a:off x="6078986" y="4073694"/>
              <a:ext cx="754634" cy="10724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183517" y="4187229"/>
              <a:ext cx="556788" cy="83291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WYOMING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30’ X 45’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TENT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2275711" y="3215051"/>
            <a:ext cx="933037" cy="927830"/>
            <a:chOff x="2275711" y="3215051"/>
            <a:chExt cx="933037" cy="927830"/>
          </a:xfrm>
        </p:grpSpPr>
        <p:sp>
          <p:nvSpPr>
            <p:cNvPr id="90" name="Rectangle 89"/>
            <p:cNvSpPr>
              <a:spLocks noChangeAspect="1"/>
            </p:cNvSpPr>
            <p:nvPr/>
          </p:nvSpPr>
          <p:spPr>
            <a:xfrm>
              <a:off x="2275711" y="3215051"/>
              <a:ext cx="933037" cy="92783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51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>
              <a:spLocks noChangeAspect="1"/>
            </p:cNvSpPr>
            <p:nvPr/>
          </p:nvSpPr>
          <p:spPr>
            <a:xfrm>
              <a:off x="2366425" y="3306061"/>
              <a:ext cx="745332" cy="7536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51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SHARONVILLE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40’x40’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TENT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 rot="2061328">
            <a:off x="2316474" y="4491317"/>
            <a:ext cx="750593" cy="578095"/>
            <a:chOff x="2397420" y="2971800"/>
            <a:chExt cx="750593" cy="578095"/>
          </a:xfrm>
        </p:grpSpPr>
        <p:sp>
          <p:nvSpPr>
            <p:cNvPr id="97" name="Rectangle 96"/>
            <p:cNvSpPr>
              <a:spLocks/>
            </p:cNvSpPr>
            <p:nvPr/>
          </p:nvSpPr>
          <p:spPr>
            <a:xfrm>
              <a:off x="2397420" y="2971800"/>
              <a:ext cx="750593" cy="57809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487665" y="3070665"/>
              <a:ext cx="558999" cy="376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ST. BERNARD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20’ x 30’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TENT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7" name="Group 126"/>
          <p:cNvGrpSpPr/>
          <p:nvPr/>
        </p:nvGrpSpPr>
        <p:grpSpPr>
          <a:xfrm rot="5400000">
            <a:off x="6070276" y="4290882"/>
            <a:ext cx="750593" cy="578095"/>
            <a:chOff x="2397420" y="2971800"/>
            <a:chExt cx="750593" cy="578095"/>
          </a:xfrm>
        </p:grpSpPr>
        <p:sp>
          <p:nvSpPr>
            <p:cNvPr id="128" name="Rectangle 127"/>
            <p:cNvSpPr>
              <a:spLocks/>
            </p:cNvSpPr>
            <p:nvPr/>
          </p:nvSpPr>
          <p:spPr>
            <a:xfrm>
              <a:off x="2397420" y="2971800"/>
              <a:ext cx="750593" cy="57809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2487665" y="3070665"/>
              <a:ext cx="558999" cy="376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BLUE ASH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20’ x 30’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TENT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2904290" y="2451367"/>
            <a:ext cx="548640" cy="545578"/>
            <a:chOff x="2687933" y="4675951"/>
            <a:chExt cx="548640" cy="545578"/>
          </a:xfrm>
        </p:grpSpPr>
        <p:sp>
          <p:nvSpPr>
            <p:cNvPr id="78" name="Rectangle 77"/>
            <p:cNvSpPr>
              <a:spLocks/>
            </p:cNvSpPr>
            <p:nvPr/>
          </p:nvSpPr>
          <p:spPr>
            <a:xfrm>
              <a:off x="2687933" y="4675951"/>
              <a:ext cx="548640" cy="54557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576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773414" y="4761351"/>
              <a:ext cx="372666" cy="376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576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SPRING DALE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20’x20’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5168873" y="6130499"/>
            <a:ext cx="572756" cy="1231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/>
              <a:t>SWIMVILLE</a:t>
            </a:r>
            <a:endParaRPr lang="en-US" sz="800" dirty="0"/>
          </a:p>
        </p:txBody>
      </p:sp>
      <p:sp>
        <p:nvSpPr>
          <p:cNvPr id="77" name="TextBox 76"/>
          <p:cNvSpPr txBox="1"/>
          <p:nvPr/>
        </p:nvSpPr>
        <p:spPr>
          <a:xfrm>
            <a:off x="7835541" y="2034829"/>
            <a:ext cx="656239" cy="241221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" dirty="0" smtClean="0"/>
              <a:t>GRILL AND</a:t>
            </a:r>
          </a:p>
          <a:p>
            <a:pPr algn="ctr"/>
            <a:r>
              <a:rPr lang="en-US" sz="800" dirty="0" smtClean="0"/>
              <a:t>CONCESSIONS</a:t>
            </a:r>
            <a:endParaRPr lang="en-US" sz="800" dirty="0"/>
          </a:p>
        </p:txBody>
      </p:sp>
      <p:sp>
        <p:nvSpPr>
          <p:cNvPr id="81" name="Rectangle 80"/>
          <p:cNvSpPr/>
          <p:nvPr/>
        </p:nvSpPr>
        <p:spPr>
          <a:xfrm rot="16200000">
            <a:off x="5050693" y="5457172"/>
            <a:ext cx="574890" cy="20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T-SHIRTS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51996" y="2001311"/>
            <a:ext cx="324435" cy="1280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700" dirty="0" smtClean="0"/>
              <a:t>SOUND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020645" y="2194172"/>
            <a:ext cx="368379" cy="1944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600" dirty="0" smtClean="0"/>
              <a:t>SCORE-</a:t>
            </a:r>
          </a:p>
          <a:p>
            <a:pPr algn="ctr"/>
            <a:r>
              <a:rPr lang="en-US" sz="600" dirty="0" smtClean="0"/>
              <a:t>BOARD</a:t>
            </a:r>
            <a:endParaRPr lang="en-US" sz="800" dirty="0" smtClean="0"/>
          </a:p>
        </p:txBody>
      </p:sp>
      <p:sp>
        <p:nvSpPr>
          <p:cNvPr id="84" name="TextBox 83"/>
          <p:cNvSpPr txBox="1"/>
          <p:nvPr/>
        </p:nvSpPr>
        <p:spPr>
          <a:xfrm>
            <a:off x="3903863" y="2645026"/>
            <a:ext cx="368379" cy="2664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600" dirty="0" smtClean="0"/>
              <a:t>TIMING</a:t>
            </a:r>
          </a:p>
          <a:p>
            <a:pPr algn="ctr"/>
            <a:r>
              <a:rPr lang="en-US" sz="600" dirty="0" smtClean="0"/>
              <a:t>TABLE</a:t>
            </a:r>
            <a:endParaRPr lang="en-US" sz="800" dirty="0" smtClean="0"/>
          </a:p>
        </p:txBody>
      </p:sp>
      <p:sp>
        <p:nvSpPr>
          <p:cNvPr id="87" name="TextBox 86"/>
          <p:cNvSpPr txBox="1"/>
          <p:nvPr/>
        </p:nvSpPr>
        <p:spPr>
          <a:xfrm rot="16200000">
            <a:off x="5276035" y="3161131"/>
            <a:ext cx="650737" cy="2636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" dirty="0" smtClean="0"/>
              <a:t>COACHES</a:t>
            </a:r>
            <a:endParaRPr lang="en-US" sz="700" dirty="0" smtClean="0"/>
          </a:p>
        </p:txBody>
      </p:sp>
      <p:sp>
        <p:nvSpPr>
          <p:cNvPr id="88" name="TextBox 87"/>
          <p:cNvSpPr txBox="1"/>
          <p:nvPr/>
        </p:nvSpPr>
        <p:spPr>
          <a:xfrm rot="16200000">
            <a:off x="3427834" y="3405625"/>
            <a:ext cx="1160299" cy="2636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" dirty="0" smtClean="0"/>
              <a:t>BLEACHERS</a:t>
            </a:r>
            <a:endParaRPr lang="en-US" sz="700" dirty="0" smtClean="0"/>
          </a:p>
        </p:txBody>
      </p:sp>
      <p:sp>
        <p:nvSpPr>
          <p:cNvPr id="92" name="TextBox 91"/>
          <p:cNvSpPr txBox="1"/>
          <p:nvPr/>
        </p:nvSpPr>
        <p:spPr>
          <a:xfrm>
            <a:off x="7495892" y="3579687"/>
            <a:ext cx="368379" cy="266468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" dirty="0" smtClean="0"/>
              <a:t>CLERK OF</a:t>
            </a:r>
          </a:p>
          <a:p>
            <a:pPr algn="ctr"/>
            <a:r>
              <a:rPr lang="en-US" sz="800" dirty="0" smtClean="0"/>
              <a:t>COURSE</a:t>
            </a:r>
            <a:endParaRPr lang="en-US" sz="1000" dirty="0" smtClean="0"/>
          </a:p>
        </p:txBody>
      </p:sp>
      <p:sp>
        <p:nvSpPr>
          <p:cNvPr id="93" name="TextBox 92"/>
          <p:cNvSpPr txBox="1"/>
          <p:nvPr/>
        </p:nvSpPr>
        <p:spPr>
          <a:xfrm rot="5400000">
            <a:off x="8298488" y="3942512"/>
            <a:ext cx="650737" cy="2636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" dirty="0" smtClean="0"/>
              <a:t>HOSPITALITY</a:t>
            </a:r>
            <a:endParaRPr lang="en-US" sz="700" dirty="0" smtClean="0"/>
          </a:p>
        </p:txBody>
      </p:sp>
      <p:sp>
        <p:nvSpPr>
          <p:cNvPr id="94" name="TextBox 93"/>
          <p:cNvSpPr txBox="1"/>
          <p:nvPr/>
        </p:nvSpPr>
        <p:spPr>
          <a:xfrm>
            <a:off x="3054350" y="5174217"/>
            <a:ext cx="603249" cy="1280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700" dirty="0" smtClean="0"/>
              <a:t>BASKET RAFFLE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721621" y="6688692"/>
            <a:ext cx="523874" cy="1280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700" dirty="0" smtClean="0"/>
              <a:t>KONA ICE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877050" y="6707683"/>
            <a:ext cx="781050" cy="1280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700" dirty="0" smtClean="0"/>
              <a:t>GRANNY’S GOODIES</a:t>
            </a:r>
          </a:p>
        </p:txBody>
      </p:sp>
      <p:sp>
        <p:nvSpPr>
          <p:cNvPr id="103" name="TextBox 102"/>
          <p:cNvSpPr txBox="1"/>
          <p:nvPr/>
        </p:nvSpPr>
        <p:spPr>
          <a:xfrm rot="16200000">
            <a:off x="237750" y="3707233"/>
            <a:ext cx="2508068" cy="266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1000" dirty="0" smtClean="0"/>
              <a:t>SWIMMER DROP OFF</a:t>
            </a:r>
          </a:p>
        </p:txBody>
      </p:sp>
      <p:sp>
        <p:nvSpPr>
          <p:cNvPr id="109" name="Freeform 108"/>
          <p:cNvSpPr/>
          <p:nvPr/>
        </p:nvSpPr>
        <p:spPr>
          <a:xfrm>
            <a:off x="2486026" y="4407694"/>
            <a:ext cx="309562" cy="136441"/>
          </a:xfrm>
          <a:custGeom>
            <a:avLst/>
            <a:gdLst>
              <a:gd name="connsiteX0" fmla="*/ 0 w 309562"/>
              <a:gd name="connsiteY0" fmla="*/ 0 h 136441"/>
              <a:gd name="connsiteX1" fmla="*/ 7143 w 309562"/>
              <a:gd name="connsiteY1" fmla="*/ 2381 h 136441"/>
              <a:gd name="connsiteX2" fmla="*/ 16668 w 309562"/>
              <a:gd name="connsiteY2" fmla="*/ 23812 h 136441"/>
              <a:gd name="connsiteX3" fmla="*/ 21431 w 309562"/>
              <a:gd name="connsiteY3" fmla="*/ 30956 h 136441"/>
              <a:gd name="connsiteX4" fmla="*/ 23812 w 309562"/>
              <a:gd name="connsiteY4" fmla="*/ 45244 h 136441"/>
              <a:gd name="connsiteX5" fmla="*/ 35718 w 309562"/>
              <a:gd name="connsiteY5" fmla="*/ 57150 h 136441"/>
              <a:gd name="connsiteX6" fmla="*/ 52387 w 309562"/>
              <a:gd name="connsiteY6" fmla="*/ 59531 h 136441"/>
              <a:gd name="connsiteX7" fmla="*/ 61912 w 309562"/>
              <a:gd name="connsiteY7" fmla="*/ 73819 h 136441"/>
              <a:gd name="connsiteX8" fmla="*/ 73818 w 309562"/>
              <a:gd name="connsiteY8" fmla="*/ 90487 h 136441"/>
              <a:gd name="connsiteX9" fmla="*/ 76200 w 309562"/>
              <a:gd name="connsiteY9" fmla="*/ 97631 h 136441"/>
              <a:gd name="connsiteX10" fmla="*/ 90487 w 309562"/>
              <a:gd name="connsiteY10" fmla="*/ 92869 h 136441"/>
              <a:gd name="connsiteX11" fmla="*/ 102393 w 309562"/>
              <a:gd name="connsiteY11" fmla="*/ 95250 h 136441"/>
              <a:gd name="connsiteX12" fmla="*/ 111918 w 309562"/>
              <a:gd name="connsiteY12" fmla="*/ 109537 h 136441"/>
              <a:gd name="connsiteX13" fmla="*/ 114300 w 309562"/>
              <a:gd name="connsiteY13" fmla="*/ 116681 h 136441"/>
              <a:gd name="connsiteX14" fmla="*/ 128587 w 309562"/>
              <a:gd name="connsiteY14" fmla="*/ 121444 h 136441"/>
              <a:gd name="connsiteX15" fmla="*/ 145256 w 309562"/>
              <a:gd name="connsiteY15" fmla="*/ 119062 h 136441"/>
              <a:gd name="connsiteX16" fmla="*/ 152400 w 309562"/>
              <a:gd name="connsiteY16" fmla="*/ 114300 h 136441"/>
              <a:gd name="connsiteX17" fmla="*/ 161925 w 309562"/>
              <a:gd name="connsiteY17" fmla="*/ 111919 h 136441"/>
              <a:gd name="connsiteX18" fmla="*/ 171450 w 309562"/>
              <a:gd name="connsiteY18" fmla="*/ 114300 h 136441"/>
              <a:gd name="connsiteX19" fmla="*/ 176212 w 309562"/>
              <a:gd name="connsiteY19" fmla="*/ 121444 h 136441"/>
              <a:gd name="connsiteX20" fmla="*/ 183356 w 309562"/>
              <a:gd name="connsiteY20" fmla="*/ 128587 h 136441"/>
              <a:gd name="connsiteX21" fmla="*/ 185737 w 309562"/>
              <a:gd name="connsiteY21" fmla="*/ 135731 h 136441"/>
              <a:gd name="connsiteX22" fmla="*/ 200025 w 309562"/>
              <a:gd name="connsiteY22" fmla="*/ 130969 h 136441"/>
              <a:gd name="connsiteX23" fmla="*/ 207168 w 309562"/>
              <a:gd name="connsiteY23" fmla="*/ 128587 h 136441"/>
              <a:gd name="connsiteX24" fmla="*/ 219075 w 309562"/>
              <a:gd name="connsiteY24" fmla="*/ 116681 h 136441"/>
              <a:gd name="connsiteX25" fmla="*/ 233362 w 309562"/>
              <a:gd name="connsiteY25" fmla="*/ 121444 h 136441"/>
              <a:gd name="connsiteX26" fmla="*/ 252412 w 309562"/>
              <a:gd name="connsiteY26" fmla="*/ 126206 h 136441"/>
              <a:gd name="connsiteX27" fmla="*/ 264318 w 309562"/>
              <a:gd name="connsiteY27" fmla="*/ 123825 h 136441"/>
              <a:gd name="connsiteX28" fmla="*/ 266700 w 309562"/>
              <a:gd name="connsiteY28" fmla="*/ 116681 h 136441"/>
              <a:gd name="connsiteX29" fmla="*/ 273843 w 309562"/>
              <a:gd name="connsiteY29" fmla="*/ 109537 h 136441"/>
              <a:gd name="connsiteX30" fmla="*/ 283368 w 309562"/>
              <a:gd name="connsiteY30" fmla="*/ 107156 h 136441"/>
              <a:gd name="connsiteX31" fmla="*/ 297656 w 309562"/>
              <a:gd name="connsiteY31" fmla="*/ 102394 h 136441"/>
              <a:gd name="connsiteX32" fmla="*/ 304800 w 309562"/>
              <a:gd name="connsiteY32" fmla="*/ 100012 h 136441"/>
              <a:gd name="connsiteX33" fmla="*/ 309562 w 309562"/>
              <a:gd name="connsiteY33" fmla="*/ 100012 h 136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9562" h="136441">
                <a:moveTo>
                  <a:pt x="0" y="0"/>
                </a:moveTo>
                <a:cubicBezTo>
                  <a:pt x="2381" y="794"/>
                  <a:pt x="5183" y="813"/>
                  <a:pt x="7143" y="2381"/>
                </a:cubicBezTo>
                <a:cubicBezTo>
                  <a:pt x="14069" y="7922"/>
                  <a:pt x="12091" y="16947"/>
                  <a:pt x="16668" y="23812"/>
                </a:cubicBezTo>
                <a:lnTo>
                  <a:pt x="21431" y="30956"/>
                </a:lnTo>
                <a:cubicBezTo>
                  <a:pt x="22225" y="35719"/>
                  <a:pt x="22285" y="40663"/>
                  <a:pt x="23812" y="45244"/>
                </a:cubicBezTo>
                <a:cubicBezTo>
                  <a:pt x="25340" y="49828"/>
                  <a:pt x="31017" y="55740"/>
                  <a:pt x="35718" y="57150"/>
                </a:cubicBezTo>
                <a:cubicBezTo>
                  <a:pt x="41094" y="58763"/>
                  <a:pt x="46831" y="58737"/>
                  <a:pt x="52387" y="59531"/>
                </a:cubicBezTo>
                <a:cubicBezTo>
                  <a:pt x="55562" y="64294"/>
                  <a:pt x="60102" y="68389"/>
                  <a:pt x="61912" y="73819"/>
                </a:cubicBezTo>
                <a:cubicBezTo>
                  <a:pt x="67469" y="90487"/>
                  <a:pt x="61913" y="86519"/>
                  <a:pt x="73818" y="90487"/>
                </a:cubicBezTo>
                <a:cubicBezTo>
                  <a:pt x="74612" y="92868"/>
                  <a:pt x="73715" y="97276"/>
                  <a:pt x="76200" y="97631"/>
                </a:cubicBezTo>
                <a:cubicBezTo>
                  <a:pt x="81169" y="98341"/>
                  <a:pt x="90487" y="92869"/>
                  <a:pt x="90487" y="92869"/>
                </a:cubicBezTo>
                <a:cubicBezTo>
                  <a:pt x="94456" y="93663"/>
                  <a:pt x="99198" y="92765"/>
                  <a:pt x="102393" y="95250"/>
                </a:cubicBezTo>
                <a:cubicBezTo>
                  <a:pt x="106911" y="98764"/>
                  <a:pt x="110108" y="104107"/>
                  <a:pt x="111918" y="109537"/>
                </a:cubicBezTo>
                <a:cubicBezTo>
                  <a:pt x="112712" y="111918"/>
                  <a:pt x="112257" y="115222"/>
                  <a:pt x="114300" y="116681"/>
                </a:cubicBezTo>
                <a:cubicBezTo>
                  <a:pt x="118385" y="119599"/>
                  <a:pt x="128587" y="121444"/>
                  <a:pt x="128587" y="121444"/>
                </a:cubicBezTo>
                <a:cubicBezTo>
                  <a:pt x="134143" y="120650"/>
                  <a:pt x="139880" y="120675"/>
                  <a:pt x="145256" y="119062"/>
                </a:cubicBezTo>
                <a:cubicBezTo>
                  <a:pt x="147997" y="118240"/>
                  <a:pt x="149769" y="115427"/>
                  <a:pt x="152400" y="114300"/>
                </a:cubicBezTo>
                <a:cubicBezTo>
                  <a:pt x="155408" y="113011"/>
                  <a:pt x="158750" y="112713"/>
                  <a:pt x="161925" y="111919"/>
                </a:cubicBezTo>
                <a:cubicBezTo>
                  <a:pt x="165100" y="112713"/>
                  <a:pt x="168727" y="112485"/>
                  <a:pt x="171450" y="114300"/>
                </a:cubicBezTo>
                <a:cubicBezTo>
                  <a:pt x="173831" y="115888"/>
                  <a:pt x="174380" y="119245"/>
                  <a:pt x="176212" y="121444"/>
                </a:cubicBezTo>
                <a:cubicBezTo>
                  <a:pt x="178368" y="124031"/>
                  <a:pt x="180975" y="126206"/>
                  <a:pt x="183356" y="128587"/>
                </a:cubicBezTo>
                <a:cubicBezTo>
                  <a:pt x="184150" y="130968"/>
                  <a:pt x="183252" y="135376"/>
                  <a:pt x="185737" y="135731"/>
                </a:cubicBezTo>
                <a:cubicBezTo>
                  <a:pt x="190707" y="136441"/>
                  <a:pt x="195262" y="132557"/>
                  <a:pt x="200025" y="130969"/>
                </a:cubicBezTo>
                <a:lnTo>
                  <a:pt x="207168" y="128587"/>
                </a:lnTo>
                <a:cubicBezTo>
                  <a:pt x="209285" y="125413"/>
                  <a:pt x="213784" y="116681"/>
                  <a:pt x="219075" y="116681"/>
                </a:cubicBezTo>
                <a:cubicBezTo>
                  <a:pt x="224095" y="116681"/>
                  <a:pt x="228492" y="120227"/>
                  <a:pt x="233362" y="121444"/>
                </a:cubicBezTo>
                <a:lnTo>
                  <a:pt x="252412" y="126206"/>
                </a:lnTo>
                <a:cubicBezTo>
                  <a:pt x="256381" y="125412"/>
                  <a:pt x="260950" y="126070"/>
                  <a:pt x="264318" y="123825"/>
                </a:cubicBezTo>
                <a:cubicBezTo>
                  <a:pt x="266407" y="122433"/>
                  <a:pt x="265308" y="118770"/>
                  <a:pt x="266700" y="116681"/>
                </a:cubicBezTo>
                <a:cubicBezTo>
                  <a:pt x="268568" y="113879"/>
                  <a:pt x="270919" y="111208"/>
                  <a:pt x="273843" y="109537"/>
                </a:cubicBezTo>
                <a:cubicBezTo>
                  <a:pt x="276684" y="107913"/>
                  <a:pt x="280233" y="108096"/>
                  <a:pt x="283368" y="107156"/>
                </a:cubicBezTo>
                <a:cubicBezTo>
                  <a:pt x="288177" y="105714"/>
                  <a:pt x="292893" y="103982"/>
                  <a:pt x="297656" y="102394"/>
                </a:cubicBezTo>
                <a:cubicBezTo>
                  <a:pt x="300037" y="101600"/>
                  <a:pt x="302290" y="100012"/>
                  <a:pt x="304800" y="100012"/>
                </a:cubicBezTo>
                <a:lnTo>
                  <a:pt x="309562" y="100012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2364473" y="4872038"/>
            <a:ext cx="262287" cy="212286"/>
          </a:xfrm>
          <a:custGeom>
            <a:avLst/>
            <a:gdLst>
              <a:gd name="connsiteX0" fmla="*/ 9634 w 262287"/>
              <a:gd name="connsiteY0" fmla="*/ 42862 h 212286"/>
              <a:gd name="connsiteX1" fmla="*/ 21541 w 262287"/>
              <a:gd name="connsiteY1" fmla="*/ 33337 h 212286"/>
              <a:gd name="connsiteX2" fmla="*/ 31066 w 262287"/>
              <a:gd name="connsiteY2" fmla="*/ 30956 h 212286"/>
              <a:gd name="connsiteX3" fmla="*/ 38209 w 262287"/>
              <a:gd name="connsiteY3" fmla="*/ 28575 h 212286"/>
              <a:gd name="connsiteX4" fmla="*/ 90597 w 262287"/>
              <a:gd name="connsiteY4" fmla="*/ 11906 h 212286"/>
              <a:gd name="connsiteX5" fmla="*/ 97741 w 262287"/>
              <a:gd name="connsiteY5" fmla="*/ 9525 h 212286"/>
              <a:gd name="connsiteX6" fmla="*/ 112028 w 262287"/>
              <a:gd name="connsiteY6" fmla="*/ 0 h 212286"/>
              <a:gd name="connsiteX7" fmla="*/ 126316 w 262287"/>
              <a:gd name="connsiteY7" fmla="*/ 9525 h 212286"/>
              <a:gd name="connsiteX8" fmla="*/ 133459 w 262287"/>
              <a:gd name="connsiteY8" fmla="*/ 14287 h 212286"/>
              <a:gd name="connsiteX9" fmla="*/ 159653 w 262287"/>
              <a:gd name="connsiteY9" fmla="*/ 23812 h 212286"/>
              <a:gd name="connsiteX10" fmla="*/ 171559 w 262287"/>
              <a:gd name="connsiteY10" fmla="*/ 21431 h 212286"/>
              <a:gd name="connsiteX11" fmla="*/ 188228 w 262287"/>
              <a:gd name="connsiteY11" fmla="*/ 26193 h 212286"/>
              <a:gd name="connsiteX12" fmla="*/ 192991 w 262287"/>
              <a:gd name="connsiteY12" fmla="*/ 33337 h 212286"/>
              <a:gd name="connsiteX13" fmla="*/ 204897 w 262287"/>
              <a:gd name="connsiteY13" fmla="*/ 57150 h 212286"/>
              <a:gd name="connsiteX14" fmla="*/ 219184 w 262287"/>
              <a:gd name="connsiteY14" fmla="*/ 61912 h 212286"/>
              <a:gd name="connsiteX15" fmla="*/ 226328 w 262287"/>
              <a:gd name="connsiteY15" fmla="*/ 64293 h 212286"/>
              <a:gd name="connsiteX16" fmla="*/ 231091 w 262287"/>
              <a:gd name="connsiteY16" fmla="*/ 71437 h 212286"/>
              <a:gd name="connsiteX17" fmla="*/ 238234 w 262287"/>
              <a:gd name="connsiteY17" fmla="*/ 76200 h 212286"/>
              <a:gd name="connsiteX18" fmla="*/ 247759 w 262287"/>
              <a:gd name="connsiteY18" fmla="*/ 123825 h 212286"/>
              <a:gd name="connsiteX19" fmla="*/ 259666 w 262287"/>
              <a:gd name="connsiteY19" fmla="*/ 145256 h 212286"/>
              <a:gd name="connsiteX20" fmla="*/ 252522 w 262287"/>
              <a:gd name="connsiteY20" fmla="*/ 150018 h 212286"/>
              <a:gd name="connsiteX21" fmla="*/ 259666 w 262287"/>
              <a:gd name="connsiteY21" fmla="*/ 183356 h 212286"/>
              <a:gd name="connsiteX22" fmla="*/ 250141 w 262287"/>
              <a:gd name="connsiteY22" fmla="*/ 200025 h 212286"/>
              <a:gd name="connsiteX23" fmla="*/ 242997 w 262287"/>
              <a:gd name="connsiteY23" fmla="*/ 209550 h 21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62287" h="212286">
                <a:moveTo>
                  <a:pt x="9634" y="42862"/>
                </a:moveTo>
                <a:cubicBezTo>
                  <a:pt x="32987" y="35079"/>
                  <a:pt x="0" y="47697"/>
                  <a:pt x="21541" y="33337"/>
                </a:cubicBezTo>
                <a:cubicBezTo>
                  <a:pt x="24264" y="31522"/>
                  <a:pt x="27919" y="31855"/>
                  <a:pt x="31066" y="30956"/>
                </a:cubicBezTo>
                <a:cubicBezTo>
                  <a:pt x="33479" y="30267"/>
                  <a:pt x="35828" y="29369"/>
                  <a:pt x="38209" y="28575"/>
                </a:cubicBezTo>
                <a:cubicBezTo>
                  <a:pt x="61495" y="5289"/>
                  <a:pt x="45775" y="14707"/>
                  <a:pt x="90597" y="11906"/>
                </a:cubicBezTo>
                <a:cubicBezTo>
                  <a:pt x="92978" y="11112"/>
                  <a:pt x="95547" y="10744"/>
                  <a:pt x="97741" y="9525"/>
                </a:cubicBezTo>
                <a:cubicBezTo>
                  <a:pt x="102744" y="6745"/>
                  <a:pt x="112028" y="0"/>
                  <a:pt x="112028" y="0"/>
                </a:cubicBezTo>
                <a:lnTo>
                  <a:pt x="126316" y="9525"/>
                </a:lnTo>
                <a:cubicBezTo>
                  <a:pt x="128697" y="11112"/>
                  <a:pt x="130744" y="13382"/>
                  <a:pt x="133459" y="14287"/>
                </a:cubicBezTo>
                <a:cubicBezTo>
                  <a:pt x="151802" y="20402"/>
                  <a:pt x="143086" y="17186"/>
                  <a:pt x="159653" y="23812"/>
                </a:cubicBezTo>
                <a:cubicBezTo>
                  <a:pt x="163622" y="23018"/>
                  <a:pt x="167512" y="21431"/>
                  <a:pt x="171559" y="21431"/>
                </a:cubicBezTo>
                <a:cubicBezTo>
                  <a:pt x="174549" y="21431"/>
                  <a:pt x="184859" y="25070"/>
                  <a:pt x="188228" y="26193"/>
                </a:cubicBezTo>
                <a:cubicBezTo>
                  <a:pt x="189816" y="28574"/>
                  <a:pt x="191864" y="30706"/>
                  <a:pt x="192991" y="33337"/>
                </a:cubicBezTo>
                <a:cubicBezTo>
                  <a:pt x="196119" y="40637"/>
                  <a:pt x="194677" y="53744"/>
                  <a:pt x="204897" y="57150"/>
                </a:cubicBezTo>
                <a:lnTo>
                  <a:pt x="219184" y="61912"/>
                </a:lnTo>
                <a:lnTo>
                  <a:pt x="226328" y="64293"/>
                </a:lnTo>
                <a:cubicBezTo>
                  <a:pt x="227916" y="66674"/>
                  <a:pt x="229067" y="69413"/>
                  <a:pt x="231091" y="71437"/>
                </a:cubicBezTo>
                <a:cubicBezTo>
                  <a:pt x="233115" y="73461"/>
                  <a:pt x="237673" y="73394"/>
                  <a:pt x="238234" y="76200"/>
                </a:cubicBezTo>
                <a:cubicBezTo>
                  <a:pt x="248394" y="127000"/>
                  <a:pt x="227187" y="110107"/>
                  <a:pt x="247759" y="123825"/>
                </a:cubicBezTo>
                <a:cubicBezTo>
                  <a:pt x="258676" y="140201"/>
                  <a:pt x="255474" y="132682"/>
                  <a:pt x="259666" y="145256"/>
                </a:cubicBezTo>
                <a:cubicBezTo>
                  <a:pt x="257285" y="146843"/>
                  <a:pt x="252957" y="147189"/>
                  <a:pt x="252522" y="150018"/>
                </a:cubicBezTo>
                <a:cubicBezTo>
                  <a:pt x="249386" y="170399"/>
                  <a:pt x="251925" y="171745"/>
                  <a:pt x="259666" y="183356"/>
                </a:cubicBezTo>
                <a:cubicBezTo>
                  <a:pt x="254410" y="209627"/>
                  <a:pt x="262287" y="184843"/>
                  <a:pt x="250141" y="200025"/>
                </a:cubicBezTo>
                <a:cubicBezTo>
                  <a:pt x="240332" y="212286"/>
                  <a:pt x="254859" y="203617"/>
                  <a:pt x="242997" y="2095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6588919" y="5948363"/>
            <a:ext cx="64293" cy="233362"/>
          </a:xfrm>
          <a:custGeom>
            <a:avLst/>
            <a:gdLst>
              <a:gd name="connsiteX0" fmla="*/ 14287 w 64293"/>
              <a:gd name="connsiteY0" fmla="*/ 0 h 233362"/>
              <a:gd name="connsiteX1" fmla="*/ 19050 w 64293"/>
              <a:gd name="connsiteY1" fmla="*/ 7143 h 233362"/>
              <a:gd name="connsiteX2" fmla="*/ 21431 w 64293"/>
              <a:gd name="connsiteY2" fmla="*/ 16668 h 233362"/>
              <a:gd name="connsiteX3" fmla="*/ 35719 w 64293"/>
              <a:gd name="connsiteY3" fmla="*/ 21431 h 233362"/>
              <a:gd name="connsiteX4" fmla="*/ 42862 w 64293"/>
              <a:gd name="connsiteY4" fmla="*/ 26193 h 233362"/>
              <a:gd name="connsiteX5" fmla="*/ 50006 w 64293"/>
              <a:gd name="connsiteY5" fmla="*/ 40481 h 233362"/>
              <a:gd name="connsiteX6" fmla="*/ 50006 w 64293"/>
              <a:gd name="connsiteY6" fmla="*/ 59531 h 233362"/>
              <a:gd name="connsiteX7" fmla="*/ 59531 w 64293"/>
              <a:gd name="connsiteY7" fmla="*/ 73818 h 233362"/>
              <a:gd name="connsiteX8" fmla="*/ 59531 w 64293"/>
              <a:gd name="connsiteY8" fmla="*/ 102393 h 233362"/>
              <a:gd name="connsiteX9" fmla="*/ 52387 w 64293"/>
              <a:gd name="connsiteY9" fmla="*/ 107156 h 233362"/>
              <a:gd name="connsiteX10" fmla="*/ 54769 w 64293"/>
              <a:gd name="connsiteY10" fmla="*/ 114300 h 233362"/>
              <a:gd name="connsiteX11" fmla="*/ 59531 w 64293"/>
              <a:gd name="connsiteY11" fmla="*/ 133350 h 233362"/>
              <a:gd name="connsiteX12" fmla="*/ 57150 w 64293"/>
              <a:gd name="connsiteY12" fmla="*/ 142875 h 233362"/>
              <a:gd name="connsiteX13" fmla="*/ 54769 w 64293"/>
              <a:gd name="connsiteY13" fmla="*/ 154781 h 233362"/>
              <a:gd name="connsiteX14" fmla="*/ 47625 w 64293"/>
              <a:gd name="connsiteY14" fmla="*/ 157162 h 233362"/>
              <a:gd name="connsiteX15" fmla="*/ 45244 w 64293"/>
              <a:gd name="connsiteY15" fmla="*/ 164306 h 233362"/>
              <a:gd name="connsiteX16" fmla="*/ 42862 w 64293"/>
              <a:gd name="connsiteY16" fmla="*/ 188118 h 233362"/>
              <a:gd name="connsiteX17" fmla="*/ 30956 w 64293"/>
              <a:gd name="connsiteY17" fmla="*/ 190500 h 233362"/>
              <a:gd name="connsiteX18" fmla="*/ 23812 w 64293"/>
              <a:gd name="connsiteY18" fmla="*/ 204787 h 233362"/>
              <a:gd name="connsiteX19" fmla="*/ 21431 w 64293"/>
              <a:gd name="connsiteY19" fmla="*/ 211931 h 233362"/>
              <a:gd name="connsiteX20" fmla="*/ 14287 w 64293"/>
              <a:gd name="connsiteY20" fmla="*/ 214312 h 233362"/>
              <a:gd name="connsiteX21" fmla="*/ 4762 w 64293"/>
              <a:gd name="connsiteY21" fmla="*/ 226218 h 233362"/>
              <a:gd name="connsiteX22" fmla="*/ 0 w 64293"/>
              <a:gd name="connsiteY22" fmla="*/ 233362 h 23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293" h="233362">
                <a:moveTo>
                  <a:pt x="14287" y="0"/>
                </a:moveTo>
                <a:cubicBezTo>
                  <a:pt x="15875" y="2381"/>
                  <a:pt x="17923" y="4513"/>
                  <a:pt x="19050" y="7143"/>
                </a:cubicBezTo>
                <a:cubicBezTo>
                  <a:pt x="20339" y="10151"/>
                  <a:pt x="18946" y="14538"/>
                  <a:pt x="21431" y="16668"/>
                </a:cubicBezTo>
                <a:cubicBezTo>
                  <a:pt x="25243" y="19935"/>
                  <a:pt x="35719" y="21431"/>
                  <a:pt x="35719" y="21431"/>
                </a:cubicBezTo>
                <a:cubicBezTo>
                  <a:pt x="38100" y="23018"/>
                  <a:pt x="40839" y="24170"/>
                  <a:pt x="42862" y="26193"/>
                </a:cubicBezTo>
                <a:cubicBezTo>
                  <a:pt x="47479" y="30810"/>
                  <a:pt x="48069" y="34669"/>
                  <a:pt x="50006" y="40481"/>
                </a:cubicBezTo>
                <a:cubicBezTo>
                  <a:pt x="47890" y="48947"/>
                  <a:pt x="45773" y="51065"/>
                  <a:pt x="50006" y="59531"/>
                </a:cubicBezTo>
                <a:cubicBezTo>
                  <a:pt x="52566" y="64650"/>
                  <a:pt x="59531" y="73818"/>
                  <a:pt x="59531" y="73818"/>
                </a:cubicBezTo>
                <a:cubicBezTo>
                  <a:pt x="61118" y="83342"/>
                  <a:pt x="64293" y="92869"/>
                  <a:pt x="59531" y="102393"/>
                </a:cubicBezTo>
                <a:cubicBezTo>
                  <a:pt x="58251" y="104953"/>
                  <a:pt x="54768" y="105568"/>
                  <a:pt x="52387" y="107156"/>
                </a:cubicBezTo>
                <a:cubicBezTo>
                  <a:pt x="53181" y="109537"/>
                  <a:pt x="54160" y="111865"/>
                  <a:pt x="54769" y="114300"/>
                </a:cubicBezTo>
                <a:cubicBezTo>
                  <a:pt x="60520" y="137303"/>
                  <a:pt x="54085" y="117011"/>
                  <a:pt x="59531" y="133350"/>
                </a:cubicBezTo>
                <a:cubicBezTo>
                  <a:pt x="58737" y="136525"/>
                  <a:pt x="57860" y="139680"/>
                  <a:pt x="57150" y="142875"/>
                </a:cubicBezTo>
                <a:cubicBezTo>
                  <a:pt x="56272" y="146826"/>
                  <a:pt x="57014" y="151414"/>
                  <a:pt x="54769" y="154781"/>
                </a:cubicBezTo>
                <a:cubicBezTo>
                  <a:pt x="53377" y="156870"/>
                  <a:pt x="50006" y="156368"/>
                  <a:pt x="47625" y="157162"/>
                </a:cubicBezTo>
                <a:cubicBezTo>
                  <a:pt x="46831" y="159543"/>
                  <a:pt x="45626" y="161825"/>
                  <a:pt x="45244" y="164306"/>
                </a:cubicBezTo>
                <a:cubicBezTo>
                  <a:pt x="44031" y="172190"/>
                  <a:pt x="46682" y="181115"/>
                  <a:pt x="42862" y="188118"/>
                </a:cubicBezTo>
                <a:cubicBezTo>
                  <a:pt x="40924" y="191671"/>
                  <a:pt x="34925" y="189706"/>
                  <a:pt x="30956" y="190500"/>
                </a:cubicBezTo>
                <a:cubicBezTo>
                  <a:pt x="24971" y="208456"/>
                  <a:pt x="33046" y="186320"/>
                  <a:pt x="23812" y="204787"/>
                </a:cubicBezTo>
                <a:cubicBezTo>
                  <a:pt x="22689" y="207032"/>
                  <a:pt x="23206" y="210156"/>
                  <a:pt x="21431" y="211931"/>
                </a:cubicBezTo>
                <a:cubicBezTo>
                  <a:pt x="19656" y="213706"/>
                  <a:pt x="16668" y="213518"/>
                  <a:pt x="14287" y="214312"/>
                </a:cubicBezTo>
                <a:cubicBezTo>
                  <a:pt x="9651" y="228221"/>
                  <a:pt x="15534" y="215446"/>
                  <a:pt x="4762" y="226218"/>
                </a:cubicBezTo>
                <a:cubicBezTo>
                  <a:pt x="2738" y="228242"/>
                  <a:pt x="0" y="233362"/>
                  <a:pt x="0" y="2333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3386556" y="2681127"/>
            <a:ext cx="64126" cy="238286"/>
          </a:xfrm>
          <a:custGeom>
            <a:avLst/>
            <a:gdLst>
              <a:gd name="connsiteX0" fmla="*/ 59113 w 64126"/>
              <a:gd name="connsiteY0" fmla="*/ 161 h 238286"/>
              <a:gd name="connsiteX1" fmla="*/ 44825 w 64126"/>
              <a:gd name="connsiteY1" fmla="*/ 4923 h 238286"/>
              <a:gd name="connsiteX2" fmla="*/ 35300 w 64126"/>
              <a:gd name="connsiteY2" fmla="*/ 21592 h 238286"/>
              <a:gd name="connsiteX3" fmla="*/ 25775 w 64126"/>
              <a:gd name="connsiteY3" fmla="*/ 31117 h 238286"/>
              <a:gd name="connsiteX4" fmla="*/ 16250 w 64126"/>
              <a:gd name="connsiteY4" fmla="*/ 45404 h 238286"/>
              <a:gd name="connsiteX5" fmla="*/ 13869 w 64126"/>
              <a:gd name="connsiteY5" fmla="*/ 52548 h 238286"/>
              <a:gd name="connsiteX6" fmla="*/ 16250 w 64126"/>
              <a:gd name="connsiteY6" fmla="*/ 59692 h 238286"/>
              <a:gd name="connsiteX7" fmla="*/ 11488 w 64126"/>
              <a:gd name="connsiteY7" fmla="*/ 73979 h 238286"/>
              <a:gd name="connsiteX8" fmla="*/ 9107 w 64126"/>
              <a:gd name="connsiteY8" fmla="*/ 81123 h 238286"/>
              <a:gd name="connsiteX9" fmla="*/ 6725 w 64126"/>
              <a:gd name="connsiteY9" fmla="*/ 88267 h 238286"/>
              <a:gd name="connsiteX10" fmla="*/ 9107 w 64126"/>
              <a:gd name="connsiteY10" fmla="*/ 100173 h 238286"/>
              <a:gd name="connsiteX11" fmla="*/ 11488 w 64126"/>
              <a:gd name="connsiteY11" fmla="*/ 107317 h 238286"/>
              <a:gd name="connsiteX12" fmla="*/ 9107 w 64126"/>
              <a:gd name="connsiteY12" fmla="*/ 126367 h 238286"/>
              <a:gd name="connsiteX13" fmla="*/ 4344 w 64126"/>
              <a:gd name="connsiteY13" fmla="*/ 133511 h 238286"/>
              <a:gd name="connsiteX14" fmla="*/ 9107 w 64126"/>
              <a:gd name="connsiteY14" fmla="*/ 143036 h 238286"/>
              <a:gd name="connsiteX15" fmla="*/ 13869 w 64126"/>
              <a:gd name="connsiteY15" fmla="*/ 150179 h 238286"/>
              <a:gd name="connsiteX16" fmla="*/ 21013 w 64126"/>
              <a:gd name="connsiteY16" fmla="*/ 173992 h 238286"/>
              <a:gd name="connsiteX17" fmla="*/ 28157 w 64126"/>
              <a:gd name="connsiteY17" fmla="*/ 176373 h 238286"/>
              <a:gd name="connsiteX18" fmla="*/ 32919 w 64126"/>
              <a:gd name="connsiteY18" fmla="*/ 190661 h 238286"/>
              <a:gd name="connsiteX19" fmla="*/ 35300 w 64126"/>
              <a:gd name="connsiteY19" fmla="*/ 200186 h 238286"/>
              <a:gd name="connsiteX20" fmla="*/ 40063 w 64126"/>
              <a:gd name="connsiteY20" fmla="*/ 207329 h 238286"/>
              <a:gd name="connsiteX21" fmla="*/ 47207 w 64126"/>
              <a:gd name="connsiteY21" fmla="*/ 209711 h 238286"/>
              <a:gd name="connsiteX22" fmla="*/ 54350 w 64126"/>
              <a:gd name="connsiteY22" fmla="*/ 214473 h 238286"/>
              <a:gd name="connsiteX23" fmla="*/ 56732 w 64126"/>
              <a:gd name="connsiteY23" fmla="*/ 221617 h 238286"/>
              <a:gd name="connsiteX24" fmla="*/ 61494 w 64126"/>
              <a:gd name="connsiteY24" fmla="*/ 228761 h 238286"/>
              <a:gd name="connsiteX25" fmla="*/ 63875 w 64126"/>
              <a:gd name="connsiteY25" fmla="*/ 238286 h 23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4126" h="238286">
                <a:moveTo>
                  <a:pt x="59113" y="161"/>
                </a:moveTo>
                <a:cubicBezTo>
                  <a:pt x="54350" y="1748"/>
                  <a:pt x="45809" y="0"/>
                  <a:pt x="44825" y="4923"/>
                </a:cubicBezTo>
                <a:cubicBezTo>
                  <a:pt x="41883" y="19635"/>
                  <a:pt x="45811" y="14584"/>
                  <a:pt x="35300" y="21592"/>
                </a:cubicBezTo>
                <a:cubicBezTo>
                  <a:pt x="28951" y="40642"/>
                  <a:pt x="38475" y="18418"/>
                  <a:pt x="25775" y="31117"/>
                </a:cubicBezTo>
                <a:cubicBezTo>
                  <a:pt x="21728" y="35164"/>
                  <a:pt x="16250" y="45404"/>
                  <a:pt x="16250" y="45404"/>
                </a:cubicBezTo>
                <a:cubicBezTo>
                  <a:pt x="15456" y="47785"/>
                  <a:pt x="13869" y="50038"/>
                  <a:pt x="13869" y="52548"/>
                </a:cubicBezTo>
                <a:cubicBezTo>
                  <a:pt x="13869" y="55058"/>
                  <a:pt x="16527" y="57197"/>
                  <a:pt x="16250" y="59692"/>
                </a:cubicBezTo>
                <a:cubicBezTo>
                  <a:pt x="15696" y="64681"/>
                  <a:pt x="13075" y="69217"/>
                  <a:pt x="11488" y="73979"/>
                </a:cubicBezTo>
                <a:lnTo>
                  <a:pt x="9107" y="81123"/>
                </a:lnTo>
                <a:lnTo>
                  <a:pt x="6725" y="88267"/>
                </a:lnTo>
                <a:cubicBezTo>
                  <a:pt x="7519" y="92236"/>
                  <a:pt x="8125" y="96247"/>
                  <a:pt x="9107" y="100173"/>
                </a:cubicBezTo>
                <a:cubicBezTo>
                  <a:pt x="9716" y="102608"/>
                  <a:pt x="11488" y="104807"/>
                  <a:pt x="11488" y="107317"/>
                </a:cubicBezTo>
                <a:cubicBezTo>
                  <a:pt x="11488" y="113716"/>
                  <a:pt x="10791" y="120193"/>
                  <a:pt x="9107" y="126367"/>
                </a:cubicBezTo>
                <a:cubicBezTo>
                  <a:pt x="8354" y="129128"/>
                  <a:pt x="5932" y="131130"/>
                  <a:pt x="4344" y="133511"/>
                </a:cubicBezTo>
                <a:cubicBezTo>
                  <a:pt x="0" y="146543"/>
                  <a:pt x="752" y="136352"/>
                  <a:pt x="9107" y="143036"/>
                </a:cubicBezTo>
                <a:cubicBezTo>
                  <a:pt x="11342" y="144824"/>
                  <a:pt x="12282" y="147798"/>
                  <a:pt x="13869" y="150179"/>
                </a:cubicBezTo>
                <a:cubicBezTo>
                  <a:pt x="14911" y="157475"/>
                  <a:pt x="14026" y="168402"/>
                  <a:pt x="21013" y="173992"/>
                </a:cubicBezTo>
                <a:cubicBezTo>
                  <a:pt x="22973" y="175560"/>
                  <a:pt x="25776" y="175579"/>
                  <a:pt x="28157" y="176373"/>
                </a:cubicBezTo>
                <a:cubicBezTo>
                  <a:pt x="29744" y="181136"/>
                  <a:pt x="31702" y="185791"/>
                  <a:pt x="32919" y="190661"/>
                </a:cubicBezTo>
                <a:cubicBezTo>
                  <a:pt x="33713" y="193836"/>
                  <a:pt x="34011" y="197178"/>
                  <a:pt x="35300" y="200186"/>
                </a:cubicBezTo>
                <a:cubicBezTo>
                  <a:pt x="36427" y="202816"/>
                  <a:pt x="37828" y="205541"/>
                  <a:pt x="40063" y="207329"/>
                </a:cubicBezTo>
                <a:cubicBezTo>
                  <a:pt x="42023" y="208897"/>
                  <a:pt x="44962" y="208588"/>
                  <a:pt x="47207" y="209711"/>
                </a:cubicBezTo>
                <a:cubicBezTo>
                  <a:pt x="49766" y="210991"/>
                  <a:pt x="51969" y="212886"/>
                  <a:pt x="54350" y="214473"/>
                </a:cubicBezTo>
                <a:cubicBezTo>
                  <a:pt x="55144" y="216854"/>
                  <a:pt x="55609" y="219372"/>
                  <a:pt x="56732" y="221617"/>
                </a:cubicBezTo>
                <a:cubicBezTo>
                  <a:pt x="58012" y="224177"/>
                  <a:pt x="60214" y="226201"/>
                  <a:pt x="61494" y="228761"/>
                </a:cubicBezTo>
                <a:cubicBezTo>
                  <a:pt x="64126" y="234026"/>
                  <a:pt x="63875" y="234227"/>
                  <a:pt x="63875" y="238286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/>
          <p:cNvSpPr txBox="1"/>
          <p:nvPr/>
        </p:nvSpPr>
        <p:spPr>
          <a:xfrm rot="17602482">
            <a:off x="5588114" y="5439661"/>
            <a:ext cx="572756" cy="1231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dirty="0" smtClean="0"/>
              <a:t>SWIMSAFE</a:t>
            </a:r>
            <a:endParaRPr lang="en-US" sz="800" dirty="0"/>
          </a:p>
        </p:txBody>
      </p:sp>
      <p:grpSp>
        <p:nvGrpSpPr>
          <p:cNvPr id="146" name="Group 145"/>
          <p:cNvGrpSpPr/>
          <p:nvPr/>
        </p:nvGrpSpPr>
        <p:grpSpPr>
          <a:xfrm>
            <a:off x="6954974" y="5230813"/>
            <a:ext cx="145218" cy="147411"/>
            <a:chOff x="6954974" y="5230813"/>
            <a:chExt cx="145218" cy="147411"/>
          </a:xfrm>
        </p:grpSpPr>
        <p:sp>
          <p:nvSpPr>
            <p:cNvPr id="143" name="Freeform 142"/>
            <p:cNvSpPr/>
            <p:nvPr/>
          </p:nvSpPr>
          <p:spPr>
            <a:xfrm>
              <a:off x="6954974" y="5230813"/>
              <a:ext cx="145218" cy="147411"/>
            </a:xfrm>
            <a:custGeom>
              <a:avLst/>
              <a:gdLst>
                <a:gd name="connsiteX0" fmla="*/ 14945 w 145218"/>
                <a:gd name="connsiteY0" fmla="*/ 41275 h 147411"/>
                <a:gd name="connsiteX1" fmla="*/ 22089 w 145218"/>
                <a:gd name="connsiteY1" fmla="*/ 36512 h 147411"/>
                <a:gd name="connsiteX2" fmla="*/ 26851 w 145218"/>
                <a:gd name="connsiteY2" fmla="*/ 22225 h 147411"/>
                <a:gd name="connsiteX3" fmla="*/ 43520 w 145218"/>
                <a:gd name="connsiteY3" fmla="*/ 17462 h 147411"/>
                <a:gd name="connsiteX4" fmla="*/ 45901 w 145218"/>
                <a:gd name="connsiteY4" fmla="*/ 10318 h 147411"/>
                <a:gd name="connsiteX5" fmla="*/ 81620 w 145218"/>
                <a:gd name="connsiteY5" fmla="*/ 3175 h 147411"/>
                <a:gd name="connsiteX6" fmla="*/ 91145 w 145218"/>
                <a:gd name="connsiteY6" fmla="*/ 12700 h 147411"/>
                <a:gd name="connsiteX7" fmla="*/ 98289 w 145218"/>
                <a:gd name="connsiteY7" fmla="*/ 15081 h 147411"/>
                <a:gd name="connsiteX8" fmla="*/ 119720 w 145218"/>
                <a:gd name="connsiteY8" fmla="*/ 17462 h 147411"/>
                <a:gd name="connsiteX9" fmla="*/ 131626 w 145218"/>
                <a:gd name="connsiteY9" fmla="*/ 36512 h 147411"/>
                <a:gd name="connsiteX10" fmla="*/ 136389 w 145218"/>
                <a:gd name="connsiteY10" fmla="*/ 43656 h 147411"/>
                <a:gd name="connsiteX11" fmla="*/ 143532 w 145218"/>
                <a:gd name="connsiteY11" fmla="*/ 62706 h 147411"/>
                <a:gd name="connsiteX12" fmla="*/ 141151 w 145218"/>
                <a:gd name="connsiteY12" fmla="*/ 69850 h 147411"/>
                <a:gd name="connsiteX13" fmla="*/ 136389 w 145218"/>
                <a:gd name="connsiteY13" fmla="*/ 76993 h 147411"/>
                <a:gd name="connsiteX14" fmla="*/ 141151 w 145218"/>
                <a:gd name="connsiteY14" fmla="*/ 91281 h 147411"/>
                <a:gd name="connsiteX15" fmla="*/ 136389 w 145218"/>
                <a:gd name="connsiteY15" fmla="*/ 112712 h 147411"/>
                <a:gd name="connsiteX16" fmla="*/ 134007 w 145218"/>
                <a:gd name="connsiteY16" fmla="*/ 119856 h 147411"/>
                <a:gd name="connsiteX17" fmla="*/ 117339 w 145218"/>
                <a:gd name="connsiteY17" fmla="*/ 124618 h 147411"/>
                <a:gd name="connsiteX18" fmla="*/ 114957 w 145218"/>
                <a:gd name="connsiteY18" fmla="*/ 134143 h 147411"/>
                <a:gd name="connsiteX19" fmla="*/ 107814 w 145218"/>
                <a:gd name="connsiteY19" fmla="*/ 136525 h 147411"/>
                <a:gd name="connsiteX20" fmla="*/ 95907 w 145218"/>
                <a:gd name="connsiteY20" fmla="*/ 138906 h 147411"/>
                <a:gd name="connsiteX21" fmla="*/ 93526 w 145218"/>
                <a:gd name="connsiteY21" fmla="*/ 146050 h 147411"/>
                <a:gd name="connsiteX22" fmla="*/ 76857 w 145218"/>
                <a:gd name="connsiteY22" fmla="*/ 143668 h 147411"/>
                <a:gd name="connsiteX23" fmla="*/ 50664 w 145218"/>
                <a:gd name="connsiteY23" fmla="*/ 141287 h 147411"/>
                <a:gd name="connsiteX24" fmla="*/ 43520 w 145218"/>
                <a:gd name="connsiteY24" fmla="*/ 136525 h 147411"/>
                <a:gd name="connsiteX25" fmla="*/ 33995 w 145218"/>
                <a:gd name="connsiteY25" fmla="*/ 127000 h 147411"/>
                <a:gd name="connsiteX26" fmla="*/ 19707 w 145218"/>
                <a:gd name="connsiteY26" fmla="*/ 117475 h 147411"/>
                <a:gd name="connsiteX27" fmla="*/ 14945 w 145218"/>
                <a:gd name="connsiteY27" fmla="*/ 100806 h 147411"/>
                <a:gd name="connsiteX28" fmla="*/ 12564 w 145218"/>
                <a:gd name="connsiteY28" fmla="*/ 93662 h 147411"/>
                <a:gd name="connsiteX29" fmla="*/ 5420 w 145218"/>
                <a:gd name="connsiteY29" fmla="*/ 88900 h 147411"/>
                <a:gd name="connsiteX30" fmla="*/ 657 w 145218"/>
                <a:gd name="connsiteY30" fmla="*/ 81756 h 147411"/>
                <a:gd name="connsiteX31" fmla="*/ 7801 w 145218"/>
                <a:gd name="connsiteY31" fmla="*/ 67468 h 147411"/>
                <a:gd name="connsiteX32" fmla="*/ 14945 w 145218"/>
                <a:gd name="connsiteY32" fmla="*/ 41275 h 147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5218" h="147411">
                  <a:moveTo>
                    <a:pt x="14945" y="41275"/>
                  </a:moveTo>
                  <a:cubicBezTo>
                    <a:pt x="17326" y="36116"/>
                    <a:pt x="20572" y="38939"/>
                    <a:pt x="22089" y="36512"/>
                  </a:cubicBezTo>
                  <a:cubicBezTo>
                    <a:pt x="24750" y="32255"/>
                    <a:pt x="22089" y="23813"/>
                    <a:pt x="26851" y="22225"/>
                  </a:cubicBezTo>
                  <a:cubicBezTo>
                    <a:pt x="37100" y="18808"/>
                    <a:pt x="31560" y="20452"/>
                    <a:pt x="43520" y="17462"/>
                  </a:cubicBezTo>
                  <a:cubicBezTo>
                    <a:pt x="44314" y="15081"/>
                    <a:pt x="44333" y="12278"/>
                    <a:pt x="45901" y="10318"/>
                  </a:cubicBezTo>
                  <a:cubicBezTo>
                    <a:pt x="53449" y="884"/>
                    <a:pt x="75407" y="3693"/>
                    <a:pt x="81620" y="3175"/>
                  </a:cubicBezTo>
                  <a:cubicBezTo>
                    <a:pt x="100671" y="9524"/>
                    <a:pt x="78445" y="0"/>
                    <a:pt x="91145" y="12700"/>
                  </a:cubicBezTo>
                  <a:cubicBezTo>
                    <a:pt x="92920" y="14475"/>
                    <a:pt x="95813" y="14668"/>
                    <a:pt x="98289" y="15081"/>
                  </a:cubicBezTo>
                  <a:cubicBezTo>
                    <a:pt x="105379" y="16263"/>
                    <a:pt x="112576" y="16668"/>
                    <a:pt x="119720" y="17462"/>
                  </a:cubicBezTo>
                  <a:cubicBezTo>
                    <a:pt x="125387" y="34465"/>
                    <a:pt x="120305" y="28966"/>
                    <a:pt x="131626" y="36512"/>
                  </a:cubicBezTo>
                  <a:cubicBezTo>
                    <a:pt x="133214" y="38893"/>
                    <a:pt x="135384" y="40976"/>
                    <a:pt x="136389" y="43656"/>
                  </a:cubicBezTo>
                  <a:cubicBezTo>
                    <a:pt x="145218" y="67200"/>
                    <a:pt x="132362" y="45949"/>
                    <a:pt x="143532" y="62706"/>
                  </a:cubicBezTo>
                  <a:cubicBezTo>
                    <a:pt x="142738" y="65087"/>
                    <a:pt x="142273" y="67605"/>
                    <a:pt x="141151" y="69850"/>
                  </a:cubicBezTo>
                  <a:cubicBezTo>
                    <a:pt x="139871" y="72410"/>
                    <a:pt x="136389" y="74131"/>
                    <a:pt x="136389" y="76993"/>
                  </a:cubicBezTo>
                  <a:cubicBezTo>
                    <a:pt x="136389" y="82013"/>
                    <a:pt x="141151" y="91281"/>
                    <a:pt x="141151" y="91281"/>
                  </a:cubicBezTo>
                  <a:cubicBezTo>
                    <a:pt x="135789" y="107369"/>
                    <a:pt x="141980" y="87556"/>
                    <a:pt x="136389" y="112712"/>
                  </a:cubicBezTo>
                  <a:cubicBezTo>
                    <a:pt x="135844" y="115162"/>
                    <a:pt x="135782" y="118081"/>
                    <a:pt x="134007" y="119856"/>
                  </a:cubicBezTo>
                  <a:cubicBezTo>
                    <a:pt x="132868" y="120995"/>
                    <a:pt x="117421" y="124597"/>
                    <a:pt x="117339" y="124618"/>
                  </a:cubicBezTo>
                  <a:cubicBezTo>
                    <a:pt x="116545" y="127793"/>
                    <a:pt x="117001" y="131587"/>
                    <a:pt x="114957" y="134143"/>
                  </a:cubicBezTo>
                  <a:cubicBezTo>
                    <a:pt x="113389" y="136103"/>
                    <a:pt x="110249" y="135916"/>
                    <a:pt x="107814" y="136525"/>
                  </a:cubicBezTo>
                  <a:cubicBezTo>
                    <a:pt x="103887" y="137507"/>
                    <a:pt x="99876" y="138112"/>
                    <a:pt x="95907" y="138906"/>
                  </a:cubicBezTo>
                  <a:cubicBezTo>
                    <a:pt x="95113" y="141287"/>
                    <a:pt x="95961" y="145441"/>
                    <a:pt x="93526" y="146050"/>
                  </a:cubicBezTo>
                  <a:cubicBezTo>
                    <a:pt x="88081" y="147411"/>
                    <a:pt x="82435" y="144288"/>
                    <a:pt x="76857" y="143668"/>
                  </a:cubicBezTo>
                  <a:cubicBezTo>
                    <a:pt x="68144" y="142700"/>
                    <a:pt x="59395" y="142081"/>
                    <a:pt x="50664" y="141287"/>
                  </a:cubicBezTo>
                  <a:cubicBezTo>
                    <a:pt x="48283" y="139700"/>
                    <a:pt x="45308" y="138760"/>
                    <a:pt x="43520" y="136525"/>
                  </a:cubicBezTo>
                  <a:cubicBezTo>
                    <a:pt x="34283" y="124979"/>
                    <a:pt x="49582" y="132195"/>
                    <a:pt x="33995" y="127000"/>
                  </a:cubicBezTo>
                  <a:cubicBezTo>
                    <a:pt x="29232" y="123825"/>
                    <a:pt x="21517" y="122905"/>
                    <a:pt x="19707" y="117475"/>
                  </a:cubicBezTo>
                  <a:cubicBezTo>
                    <a:pt x="13998" y="100346"/>
                    <a:pt x="20924" y="121737"/>
                    <a:pt x="14945" y="100806"/>
                  </a:cubicBezTo>
                  <a:cubicBezTo>
                    <a:pt x="14255" y="98392"/>
                    <a:pt x="14132" y="95622"/>
                    <a:pt x="12564" y="93662"/>
                  </a:cubicBezTo>
                  <a:cubicBezTo>
                    <a:pt x="10776" y="91427"/>
                    <a:pt x="7801" y="90487"/>
                    <a:pt x="5420" y="88900"/>
                  </a:cubicBezTo>
                  <a:cubicBezTo>
                    <a:pt x="3832" y="86519"/>
                    <a:pt x="1127" y="84579"/>
                    <a:pt x="657" y="81756"/>
                  </a:cubicBezTo>
                  <a:cubicBezTo>
                    <a:pt x="0" y="77814"/>
                    <a:pt x="6143" y="69955"/>
                    <a:pt x="7801" y="67468"/>
                  </a:cubicBezTo>
                  <a:cubicBezTo>
                    <a:pt x="5169" y="49043"/>
                    <a:pt x="12564" y="46434"/>
                    <a:pt x="14945" y="41275"/>
                  </a:cubicBezTo>
                  <a:close/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7020876" y="5296851"/>
              <a:ext cx="18288" cy="182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6139524" y="2159629"/>
            <a:ext cx="548640" cy="545578"/>
            <a:chOff x="2687933" y="4675951"/>
            <a:chExt cx="548640" cy="545578"/>
          </a:xfrm>
        </p:grpSpPr>
        <p:sp>
          <p:nvSpPr>
            <p:cNvPr id="148" name="Rectangle 147"/>
            <p:cNvSpPr>
              <a:spLocks/>
            </p:cNvSpPr>
            <p:nvPr/>
          </p:nvSpPr>
          <p:spPr>
            <a:xfrm>
              <a:off x="2687933" y="4675951"/>
              <a:ext cx="548640" cy="54557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lgDash"/>
            </a:ln>
            <a:scene3d>
              <a:camera prst="orthographicFront">
                <a:rot lat="0" lon="0" rev="21576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773414" y="4761351"/>
              <a:ext cx="372666" cy="37680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  <a:scene3d>
              <a:camera prst="orthographicFront">
                <a:rot lat="0" lon="0" rev="21576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GREEN</a:t>
              </a: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HILLS</a:t>
              </a:r>
              <a:endParaRPr lang="en-US" sz="7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20’x20’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75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Greenhills Gators</dc:creator>
  <cp:lastModifiedBy>Greenhills Gators</cp:lastModifiedBy>
  <cp:revision>82</cp:revision>
  <dcterms:created xsi:type="dcterms:W3CDTF">2019-07-03T19:07:29Z</dcterms:created>
  <dcterms:modified xsi:type="dcterms:W3CDTF">2019-07-06T18:46:12Z</dcterms:modified>
</cp:coreProperties>
</file>