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E36B4"/>
    <a:srgbClr val="AA71D5"/>
    <a:srgbClr val="D3B5E9"/>
    <a:srgbClr val="9954CC"/>
    <a:srgbClr val="3F6AC1"/>
    <a:srgbClr val="FBDE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1734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987FD-A254-4B49-9CC1-4A8DB97A199F}" type="datetimeFigureOut">
              <a:rPr lang="en-US" smtClean="0"/>
              <a:pPr/>
              <a:t>7/16/2024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D9F53-4E70-460C-846A-5E722FB7823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9188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987FD-A254-4B49-9CC1-4A8DB97A199F}" type="datetimeFigureOut">
              <a:rPr lang="en-US" smtClean="0"/>
              <a:pPr/>
              <a:t>7/16/2024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D9F53-4E70-460C-846A-5E722FB7823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790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987FD-A254-4B49-9CC1-4A8DB97A199F}" type="datetimeFigureOut">
              <a:rPr lang="en-US" smtClean="0"/>
              <a:pPr/>
              <a:t>7/16/2024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D9F53-4E70-460C-846A-5E722FB7823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479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987FD-A254-4B49-9CC1-4A8DB97A199F}" type="datetimeFigureOut">
              <a:rPr lang="en-US" smtClean="0"/>
              <a:pPr/>
              <a:t>7/16/2024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D9F53-4E70-460C-846A-5E722FB7823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022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987FD-A254-4B49-9CC1-4A8DB97A199F}" type="datetimeFigureOut">
              <a:rPr lang="en-US" smtClean="0"/>
              <a:pPr/>
              <a:t>7/16/2024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D9F53-4E70-460C-846A-5E722FB7823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896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987FD-A254-4B49-9CC1-4A8DB97A199F}" type="datetimeFigureOut">
              <a:rPr lang="en-US" smtClean="0"/>
              <a:pPr/>
              <a:t>7/16/2024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D9F53-4E70-460C-846A-5E722FB7823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882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987FD-A254-4B49-9CC1-4A8DB97A199F}" type="datetimeFigureOut">
              <a:rPr lang="en-US" smtClean="0"/>
              <a:pPr/>
              <a:t>7/16/2024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D9F53-4E70-460C-846A-5E722FB7823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455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987FD-A254-4B49-9CC1-4A8DB97A199F}" type="datetimeFigureOut">
              <a:rPr lang="en-US" smtClean="0"/>
              <a:pPr/>
              <a:t>7/16/2024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D9F53-4E70-460C-846A-5E722FB7823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423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987FD-A254-4B49-9CC1-4A8DB97A199F}" type="datetimeFigureOut">
              <a:rPr lang="en-US" smtClean="0"/>
              <a:pPr/>
              <a:t>7/16/2024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D9F53-4E70-460C-846A-5E722FB7823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940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987FD-A254-4B49-9CC1-4A8DB97A199F}" type="datetimeFigureOut">
              <a:rPr lang="en-US" smtClean="0"/>
              <a:pPr/>
              <a:t>7/16/2024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D9F53-4E70-460C-846A-5E722FB7823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250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987FD-A254-4B49-9CC1-4A8DB97A199F}" type="datetimeFigureOut">
              <a:rPr lang="en-US" smtClean="0"/>
              <a:pPr/>
              <a:t>7/16/2024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D9F53-4E70-460C-846A-5E722FB7823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125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0987FD-A254-4B49-9CC1-4A8DB97A199F}" type="datetimeFigureOut">
              <a:rPr lang="en-US" smtClean="0"/>
              <a:pPr/>
              <a:t>7/16/2024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0D9F53-4E70-460C-846A-5E722FB7823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139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" name="Straight Connector 39"/>
          <p:cNvCxnSpPr/>
          <p:nvPr/>
        </p:nvCxnSpPr>
        <p:spPr>
          <a:xfrm>
            <a:off x="3132574" y="1624295"/>
            <a:ext cx="0" cy="194588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Connector 188"/>
          <p:cNvCxnSpPr>
            <a:cxnSpLocks/>
          </p:cNvCxnSpPr>
          <p:nvPr/>
        </p:nvCxnSpPr>
        <p:spPr>
          <a:xfrm flipV="1">
            <a:off x="74185" y="1605855"/>
            <a:ext cx="1067225" cy="1375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32"/>
          <p:cNvSpPr/>
          <p:nvPr/>
        </p:nvSpPr>
        <p:spPr>
          <a:xfrm>
            <a:off x="5840534" y="5431051"/>
            <a:ext cx="1341188" cy="1049201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4" name="Rectangle 153"/>
          <p:cNvSpPr/>
          <p:nvPr/>
        </p:nvSpPr>
        <p:spPr>
          <a:xfrm>
            <a:off x="5679366" y="5554660"/>
            <a:ext cx="160656" cy="925592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5" name="Rectangle 174"/>
          <p:cNvSpPr/>
          <p:nvPr/>
        </p:nvSpPr>
        <p:spPr>
          <a:xfrm>
            <a:off x="2942957" y="3997881"/>
            <a:ext cx="614615" cy="270936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Rectangle 139"/>
          <p:cNvSpPr/>
          <p:nvPr/>
        </p:nvSpPr>
        <p:spPr>
          <a:xfrm rot="16200000">
            <a:off x="3146775" y="3964497"/>
            <a:ext cx="3985676" cy="265465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Rectangle 140"/>
          <p:cNvSpPr/>
          <p:nvPr/>
        </p:nvSpPr>
        <p:spPr>
          <a:xfrm rot="16200000">
            <a:off x="2580820" y="3954993"/>
            <a:ext cx="3985676" cy="283631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5" name="Rectangle 144"/>
          <p:cNvSpPr/>
          <p:nvPr/>
        </p:nvSpPr>
        <p:spPr>
          <a:xfrm rot="16200000">
            <a:off x="2866410" y="3951642"/>
            <a:ext cx="3987826" cy="28969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" name="Rectangle 146"/>
          <p:cNvSpPr/>
          <p:nvPr/>
        </p:nvSpPr>
        <p:spPr>
          <a:xfrm rot="16200000">
            <a:off x="2297189" y="3954993"/>
            <a:ext cx="3985676" cy="283631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Rectangle 147"/>
          <p:cNvSpPr/>
          <p:nvPr/>
        </p:nvSpPr>
        <p:spPr>
          <a:xfrm rot="16200000">
            <a:off x="2013557" y="3955748"/>
            <a:ext cx="3985676" cy="283631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6832472" y="2867636"/>
            <a:ext cx="698500" cy="859386"/>
          </a:xfrm>
          <a:prstGeom prst="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2" name="Rectangle 151"/>
          <p:cNvSpPr/>
          <p:nvPr/>
        </p:nvSpPr>
        <p:spPr>
          <a:xfrm>
            <a:off x="7198881" y="5426771"/>
            <a:ext cx="1242269" cy="1053481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5840534" y="3727022"/>
            <a:ext cx="1580757" cy="1688634"/>
          </a:xfrm>
          <a:prstGeom prst="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 rot="16200000">
            <a:off x="1718650" y="3943717"/>
            <a:ext cx="3985676" cy="306187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 rot="16200000">
            <a:off x="3616217" y="2753272"/>
            <a:ext cx="1620139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Lane 1</a:t>
            </a:r>
            <a:br>
              <a:rPr lang="en-US" dirty="0"/>
            </a:br>
            <a:endParaRPr lang="en-US" sz="100" dirty="0"/>
          </a:p>
          <a:p>
            <a:r>
              <a:rPr lang="en-US" dirty="0"/>
              <a:t>Lane 2</a:t>
            </a:r>
            <a:br>
              <a:rPr lang="en-US" dirty="0"/>
            </a:br>
            <a:endParaRPr lang="en-US" sz="100" dirty="0"/>
          </a:p>
          <a:p>
            <a:r>
              <a:rPr lang="en-US" dirty="0"/>
              <a:t>Lane 3</a:t>
            </a:r>
          </a:p>
          <a:p>
            <a:r>
              <a:rPr lang="en-US" dirty="0"/>
              <a:t>Lane 4</a:t>
            </a:r>
          </a:p>
          <a:p>
            <a:r>
              <a:rPr lang="en-US" dirty="0"/>
              <a:t>Lane 5</a:t>
            </a:r>
          </a:p>
          <a:p>
            <a:r>
              <a:rPr lang="en-US" dirty="0"/>
              <a:t>Lane 6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504992" y="1493223"/>
            <a:ext cx="18415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Timers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272346" y="2104726"/>
            <a:ext cx="1549396" cy="159597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944677" y="4279552"/>
            <a:ext cx="1612895" cy="1810097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61000" y="2575530"/>
            <a:ext cx="129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Shallow</a:t>
            </a:r>
          </a:p>
          <a:p>
            <a:pPr algn="ctr"/>
            <a:r>
              <a:rPr lang="en-US" sz="2000" dirty="0"/>
              <a:t>End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103424" y="4764886"/>
            <a:ext cx="129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Diving Well</a:t>
            </a:r>
          </a:p>
        </p:txBody>
      </p:sp>
      <p:sp>
        <p:nvSpPr>
          <p:cNvPr id="22" name="Rectangle 21"/>
          <p:cNvSpPr/>
          <p:nvPr/>
        </p:nvSpPr>
        <p:spPr>
          <a:xfrm>
            <a:off x="1709724" y="4665714"/>
            <a:ext cx="188460" cy="1908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1709724" y="5252962"/>
            <a:ext cx="533400" cy="17809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Multiply 24"/>
          <p:cNvSpPr/>
          <p:nvPr/>
        </p:nvSpPr>
        <p:spPr>
          <a:xfrm>
            <a:off x="5589175" y="5119349"/>
            <a:ext cx="266700" cy="304800"/>
          </a:xfrm>
          <a:prstGeom prst="mathMultiply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Multiply 26"/>
          <p:cNvSpPr/>
          <p:nvPr/>
        </p:nvSpPr>
        <p:spPr>
          <a:xfrm>
            <a:off x="2702796" y="1269290"/>
            <a:ext cx="266700" cy="304800"/>
          </a:xfrm>
          <a:prstGeom prst="mathMultiply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Multiply 28"/>
          <p:cNvSpPr/>
          <p:nvPr/>
        </p:nvSpPr>
        <p:spPr>
          <a:xfrm>
            <a:off x="6905985" y="1890960"/>
            <a:ext cx="266700" cy="304800"/>
          </a:xfrm>
          <a:prstGeom prst="mathMultiply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Multiply 29"/>
          <p:cNvSpPr/>
          <p:nvPr/>
        </p:nvSpPr>
        <p:spPr>
          <a:xfrm>
            <a:off x="2895600" y="3505200"/>
            <a:ext cx="266700" cy="304800"/>
          </a:xfrm>
          <a:prstGeom prst="mathMultiply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894253" y="4088962"/>
            <a:ext cx="14604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Spectator Seating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866357" y="3030251"/>
            <a:ext cx="7937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ADA</a:t>
            </a:r>
          </a:p>
          <a:p>
            <a:r>
              <a:rPr lang="en-US" sz="1400" dirty="0"/>
              <a:t>Seating</a:t>
            </a:r>
          </a:p>
        </p:txBody>
      </p:sp>
      <p:sp>
        <p:nvSpPr>
          <p:cNvPr id="2" name="Rectangle 1"/>
          <p:cNvSpPr/>
          <p:nvPr/>
        </p:nvSpPr>
        <p:spPr>
          <a:xfrm>
            <a:off x="7858500" y="686696"/>
            <a:ext cx="685800" cy="840432"/>
          </a:xfrm>
          <a:prstGeom prst="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7860282" y="1551973"/>
            <a:ext cx="685800" cy="840432"/>
          </a:xfrm>
          <a:prstGeom prst="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8" name="Straight Connector 37"/>
          <p:cNvCxnSpPr>
            <a:cxnSpLocks/>
          </p:cNvCxnSpPr>
          <p:nvPr/>
        </p:nvCxnSpPr>
        <p:spPr>
          <a:xfrm flipH="1">
            <a:off x="3131208" y="1611614"/>
            <a:ext cx="1844273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 rot="16200000">
            <a:off x="6624204" y="1504061"/>
            <a:ext cx="2133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Restrooms/</a:t>
            </a:r>
            <a:r>
              <a:rPr lang="en-US" sz="1600" dirty="0" err="1"/>
              <a:t>Poolhouse</a:t>
            </a:r>
            <a:endParaRPr lang="en-US" sz="1600" dirty="0"/>
          </a:p>
        </p:txBody>
      </p:sp>
      <p:pic>
        <p:nvPicPr>
          <p:cNvPr id="53" name="Picture 5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264" y="747632"/>
            <a:ext cx="319833" cy="718559"/>
          </a:xfrm>
          <a:prstGeom prst="rect">
            <a:avLst/>
          </a:prstGeom>
        </p:spPr>
      </p:pic>
      <p:pic>
        <p:nvPicPr>
          <p:cNvPr id="54" name="Picture 5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015" r="19752"/>
          <a:stretch/>
        </p:blipFill>
        <p:spPr>
          <a:xfrm>
            <a:off x="8004907" y="1600200"/>
            <a:ext cx="396548" cy="799533"/>
          </a:xfrm>
          <a:prstGeom prst="rect">
            <a:avLst/>
          </a:prstGeom>
        </p:spPr>
      </p:pic>
      <p:sp>
        <p:nvSpPr>
          <p:cNvPr id="56" name="Rectangle 55"/>
          <p:cNvSpPr/>
          <p:nvPr/>
        </p:nvSpPr>
        <p:spPr>
          <a:xfrm>
            <a:off x="7860281" y="2399733"/>
            <a:ext cx="685800" cy="918363"/>
          </a:xfrm>
          <a:prstGeom prst="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7858500" y="3318096"/>
            <a:ext cx="685800" cy="1025304"/>
          </a:xfrm>
          <a:prstGeom prst="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Box 57"/>
          <p:cNvSpPr txBox="1"/>
          <p:nvPr/>
        </p:nvSpPr>
        <p:spPr>
          <a:xfrm rot="16200000">
            <a:off x="7787202" y="4658460"/>
            <a:ext cx="12285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Entrance</a:t>
            </a:r>
          </a:p>
        </p:txBody>
      </p:sp>
      <p:sp>
        <p:nvSpPr>
          <p:cNvPr id="59" name="Rectangle 58"/>
          <p:cNvSpPr/>
          <p:nvPr/>
        </p:nvSpPr>
        <p:spPr>
          <a:xfrm>
            <a:off x="4614753" y="588220"/>
            <a:ext cx="1644652" cy="661301"/>
          </a:xfrm>
          <a:prstGeom prst="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Tables/Data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7832566" y="2740138"/>
            <a:ext cx="7412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Office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7832566" y="3546080"/>
            <a:ext cx="7412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Pump Room</a:t>
            </a:r>
          </a:p>
        </p:txBody>
      </p:sp>
      <p:cxnSp>
        <p:nvCxnSpPr>
          <p:cNvPr id="63" name="Straight Connector 62"/>
          <p:cNvCxnSpPr/>
          <p:nvPr/>
        </p:nvCxnSpPr>
        <p:spPr>
          <a:xfrm flipH="1">
            <a:off x="6259405" y="1230994"/>
            <a:ext cx="95118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flipH="1">
            <a:off x="1140161" y="1246909"/>
            <a:ext cx="3444542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>
            <a:cxnSpLocks/>
          </p:cNvCxnSpPr>
          <p:nvPr/>
        </p:nvCxnSpPr>
        <p:spPr>
          <a:xfrm flipH="1" flipV="1">
            <a:off x="67206" y="6464856"/>
            <a:ext cx="8506591" cy="1539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>
            <a:cxnSpLocks/>
          </p:cNvCxnSpPr>
          <p:nvPr/>
        </p:nvCxnSpPr>
        <p:spPr>
          <a:xfrm flipV="1">
            <a:off x="8558747" y="451774"/>
            <a:ext cx="32733" cy="40041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/>
          <p:cNvCxnSpPr>
            <a:cxnSpLocks/>
          </p:cNvCxnSpPr>
          <p:nvPr/>
        </p:nvCxnSpPr>
        <p:spPr>
          <a:xfrm flipH="1">
            <a:off x="67206" y="2741024"/>
            <a:ext cx="1061975" cy="142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/>
          <p:cNvCxnSpPr>
            <a:cxnSpLocks/>
          </p:cNvCxnSpPr>
          <p:nvPr/>
        </p:nvCxnSpPr>
        <p:spPr>
          <a:xfrm flipV="1">
            <a:off x="1132673" y="460158"/>
            <a:ext cx="6376" cy="32071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Connector 138"/>
          <p:cNvCxnSpPr>
            <a:cxnSpLocks/>
          </p:cNvCxnSpPr>
          <p:nvPr/>
        </p:nvCxnSpPr>
        <p:spPr>
          <a:xfrm>
            <a:off x="74185" y="459097"/>
            <a:ext cx="95601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6" name="Rectangle 145"/>
          <p:cNvSpPr/>
          <p:nvPr/>
        </p:nvSpPr>
        <p:spPr>
          <a:xfrm>
            <a:off x="1204146" y="1622169"/>
            <a:ext cx="660124" cy="1945880"/>
          </a:xfrm>
          <a:prstGeom prst="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9" name="TextBox 148"/>
          <p:cNvSpPr txBox="1"/>
          <p:nvPr/>
        </p:nvSpPr>
        <p:spPr>
          <a:xfrm rot="16200000">
            <a:off x="525999" y="2372897"/>
            <a:ext cx="20672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Large Pavilion</a:t>
            </a:r>
          </a:p>
        </p:txBody>
      </p:sp>
      <p:sp>
        <p:nvSpPr>
          <p:cNvPr id="164" name="Oval 163"/>
          <p:cNvSpPr/>
          <p:nvPr/>
        </p:nvSpPr>
        <p:spPr>
          <a:xfrm>
            <a:off x="6999886" y="2276824"/>
            <a:ext cx="421405" cy="420215"/>
          </a:xfrm>
          <a:prstGeom prst="ellipse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7" name="TextBox 166"/>
          <p:cNvSpPr txBox="1"/>
          <p:nvPr/>
        </p:nvSpPr>
        <p:spPr>
          <a:xfrm>
            <a:off x="6812703" y="2361138"/>
            <a:ext cx="84564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Announcer</a:t>
            </a:r>
          </a:p>
        </p:txBody>
      </p:sp>
      <p:sp>
        <p:nvSpPr>
          <p:cNvPr id="169" name="TextBox 168"/>
          <p:cNvSpPr txBox="1"/>
          <p:nvPr/>
        </p:nvSpPr>
        <p:spPr>
          <a:xfrm>
            <a:off x="5175295" y="5099073"/>
            <a:ext cx="5598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MVP</a:t>
            </a:r>
          </a:p>
        </p:txBody>
      </p:sp>
      <p:sp>
        <p:nvSpPr>
          <p:cNvPr id="170" name="TextBox 169"/>
          <p:cNvSpPr txBox="1"/>
          <p:nvPr/>
        </p:nvSpPr>
        <p:spPr>
          <a:xfrm>
            <a:off x="6827028" y="1619611"/>
            <a:ext cx="527724" cy="361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50" b="1" dirty="0"/>
              <a:t>FX</a:t>
            </a:r>
          </a:p>
        </p:txBody>
      </p:sp>
      <p:sp>
        <p:nvSpPr>
          <p:cNvPr id="171" name="TextBox 170"/>
          <p:cNvSpPr txBox="1"/>
          <p:nvPr/>
        </p:nvSpPr>
        <p:spPr>
          <a:xfrm>
            <a:off x="2674349" y="3486527"/>
            <a:ext cx="431801" cy="361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50" b="1" dirty="0"/>
              <a:t>R</a:t>
            </a:r>
          </a:p>
        </p:txBody>
      </p:sp>
      <p:sp>
        <p:nvSpPr>
          <p:cNvPr id="174" name="TextBox 173"/>
          <p:cNvSpPr txBox="1"/>
          <p:nvPr/>
        </p:nvSpPr>
        <p:spPr>
          <a:xfrm>
            <a:off x="2345945" y="1250106"/>
            <a:ext cx="584202" cy="361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50" b="1" dirty="0"/>
              <a:t>LE</a:t>
            </a:r>
          </a:p>
        </p:txBody>
      </p:sp>
      <p:sp>
        <p:nvSpPr>
          <p:cNvPr id="188" name="TextBox 187"/>
          <p:cNvSpPr txBox="1"/>
          <p:nvPr/>
        </p:nvSpPr>
        <p:spPr>
          <a:xfrm rot="16200000">
            <a:off x="2430539" y="2539900"/>
            <a:ext cx="16383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Team Reps</a:t>
            </a:r>
          </a:p>
        </p:txBody>
      </p:sp>
      <p:sp>
        <p:nvSpPr>
          <p:cNvPr id="105" name="Multiply 104"/>
          <p:cNvSpPr/>
          <p:nvPr/>
        </p:nvSpPr>
        <p:spPr>
          <a:xfrm>
            <a:off x="2121025" y="6060784"/>
            <a:ext cx="266700" cy="304800"/>
          </a:xfrm>
          <a:prstGeom prst="mathMultiply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TextBox 105"/>
          <p:cNvSpPr txBox="1"/>
          <p:nvPr/>
        </p:nvSpPr>
        <p:spPr>
          <a:xfrm>
            <a:off x="1807600" y="6036586"/>
            <a:ext cx="456520" cy="361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50" b="1" dirty="0"/>
              <a:t>CT</a:t>
            </a:r>
          </a:p>
        </p:txBody>
      </p:sp>
      <p:sp>
        <p:nvSpPr>
          <p:cNvPr id="109" name="Rectangle 108"/>
          <p:cNvSpPr/>
          <p:nvPr/>
        </p:nvSpPr>
        <p:spPr>
          <a:xfrm rot="16200000">
            <a:off x="6997722" y="5825554"/>
            <a:ext cx="379232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</a:t>
            </a:r>
            <a:endParaRPr lang="en-US" dirty="0"/>
          </a:p>
        </p:txBody>
      </p:sp>
      <p:sp>
        <p:nvSpPr>
          <p:cNvPr id="114" name="Rectangle 113"/>
          <p:cNvSpPr/>
          <p:nvPr/>
        </p:nvSpPr>
        <p:spPr>
          <a:xfrm>
            <a:off x="5353354" y="1541704"/>
            <a:ext cx="1468388" cy="563569"/>
          </a:xfrm>
          <a:prstGeom prst="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TextBox 114"/>
          <p:cNvSpPr txBox="1"/>
          <p:nvPr/>
        </p:nvSpPr>
        <p:spPr>
          <a:xfrm>
            <a:off x="5461000" y="1500322"/>
            <a:ext cx="13156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Spectator Seating</a:t>
            </a:r>
          </a:p>
        </p:txBody>
      </p:sp>
      <p:sp>
        <p:nvSpPr>
          <p:cNvPr id="121" name="Rectangle 120"/>
          <p:cNvSpPr/>
          <p:nvPr/>
        </p:nvSpPr>
        <p:spPr>
          <a:xfrm>
            <a:off x="5272346" y="1665126"/>
            <a:ext cx="72278" cy="424009"/>
          </a:xfrm>
          <a:prstGeom prst="rect">
            <a:avLst/>
          </a:prstGeom>
          <a:solidFill>
            <a:srgbClr val="7E36B4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Multiply 27"/>
          <p:cNvSpPr/>
          <p:nvPr/>
        </p:nvSpPr>
        <p:spPr>
          <a:xfrm>
            <a:off x="5338907" y="1337130"/>
            <a:ext cx="266700" cy="304800"/>
          </a:xfrm>
          <a:prstGeom prst="mathMultiply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Rectangle 124"/>
          <p:cNvSpPr/>
          <p:nvPr/>
        </p:nvSpPr>
        <p:spPr>
          <a:xfrm>
            <a:off x="5270425" y="5399955"/>
            <a:ext cx="568189" cy="139310"/>
          </a:xfrm>
          <a:prstGeom prst="rect">
            <a:avLst/>
          </a:prstGeom>
          <a:solidFill>
            <a:srgbClr val="7E36B4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5872643" y="5594723"/>
            <a:ext cx="127658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Hot</a:t>
            </a:r>
            <a:b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Tub</a:t>
            </a:r>
          </a:p>
        </p:txBody>
      </p:sp>
      <p:sp>
        <p:nvSpPr>
          <p:cNvPr id="173" name="TextBox 172"/>
          <p:cNvSpPr txBox="1"/>
          <p:nvPr/>
        </p:nvSpPr>
        <p:spPr>
          <a:xfrm>
            <a:off x="5505908" y="1295734"/>
            <a:ext cx="540158" cy="361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50" b="1" dirty="0"/>
              <a:t>CT</a:t>
            </a:r>
          </a:p>
        </p:txBody>
      </p:sp>
      <p:sp>
        <p:nvSpPr>
          <p:cNvPr id="153" name="TextBox 152"/>
          <p:cNvSpPr txBox="1"/>
          <p:nvPr/>
        </p:nvSpPr>
        <p:spPr>
          <a:xfrm>
            <a:off x="7181722" y="5594723"/>
            <a:ext cx="127658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Baby Pool</a:t>
            </a:r>
          </a:p>
        </p:txBody>
      </p:sp>
      <p:sp>
        <p:nvSpPr>
          <p:cNvPr id="163" name="Oval 162"/>
          <p:cNvSpPr/>
          <p:nvPr/>
        </p:nvSpPr>
        <p:spPr>
          <a:xfrm>
            <a:off x="7617874" y="4867023"/>
            <a:ext cx="558653" cy="523219"/>
          </a:xfrm>
          <a:prstGeom prst="ellipse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8" name="TextBox 167"/>
          <p:cNvSpPr txBox="1"/>
          <p:nvPr/>
        </p:nvSpPr>
        <p:spPr>
          <a:xfrm>
            <a:off x="7508383" y="4969556"/>
            <a:ext cx="7945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Volunteer Check-in</a:t>
            </a:r>
          </a:p>
        </p:txBody>
      </p:sp>
      <p:sp>
        <p:nvSpPr>
          <p:cNvPr id="165" name="TextBox 164"/>
          <p:cNvSpPr txBox="1"/>
          <p:nvPr/>
        </p:nvSpPr>
        <p:spPr>
          <a:xfrm rot="16200000">
            <a:off x="5296899" y="5894338"/>
            <a:ext cx="92559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/>
              <a:t>Coaches’ Seating</a:t>
            </a:r>
          </a:p>
        </p:txBody>
      </p:sp>
      <p:sp>
        <p:nvSpPr>
          <p:cNvPr id="178" name="Rectangle 177"/>
          <p:cNvSpPr/>
          <p:nvPr/>
        </p:nvSpPr>
        <p:spPr>
          <a:xfrm rot="5400000">
            <a:off x="3021514" y="5883411"/>
            <a:ext cx="318045" cy="735830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5" name="TextBox 184"/>
          <p:cNvSpPr txBox="1"/>
          <p:nvPr/>
        </p:nvSpPr>
        <p:spPr>
          <a:xfrm>
            <a:off x="2746416" y="6123317"/>
            <a:ext cx="89183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/>
              <a:t>Photographers</a:t>
            </a:r>
          </a:p>
        </p:txBody>
      </p:sp>
      <p:sp>
        <p:nvSpPr>
          <p:cNvPr id="190" name="Multiply 189"/>
          <p:cNvSpPr/>
          <p:nvPr/>
        </p:nvSpPr>
        <p:spPr>
          <a:xfrm>
            <a:off x="1220550" y="4075798"/>
            <a:ext cx="266700" cy="304800"/>
          </a:xfrm>
          <a:prstGeom prst="mathMultiply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1" name="TextBox 190"/>
          <p:cNvSpPr txBox="1"/>
          <p:nvPr/>
        </p:nvSpPr>
        <p:spPr>
          <a:xfrm>
            <a:off x="897380" y="4047379"/>
            <a:ext cx="456520" cy="361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50" b="1" dirty="0"/>
              <a:t>DT</a:t>
            </a:r>
          </a:p>
        </p:txBody>
      </p:sp>
      <p:cxnSp>
        <p:nvCxnSpPr>
          <p:cNvPr id="187" name="Straight Connector 186"/>
          <p:cNvCxnSpPr>
            <a:cxnSpLocks/>
          </p:cNvCxnSpPr>
          <p:nvPr/>
        </p:nvCxnSpPr>
        <p:spPr>
          <a:xfrm flipH="1" flipV="1">
            <a:off x="67206" y="3823951"/>
            <a:ext cx="1052904" cy="679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7" name="TextBox 176"/>
          <p:cNvSpPr txBox="1"/>
          <p:nvPr/>
        </p:nvSpPr>
        <p:spPr>
          <a:xfrm>
            <a:off x="2817330" y="3947155"/>
            <a:ext cx="8918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/>
              <a:t>Coaches’ Standing</a:t>
            </a:r>
          </a:p>
        </p:txBody>
      </p:sp>
      <p:sp>
        <p:nvSpPr>
          <p:cNvPr id="195" name="TextBox 194"/>
          <p:cNvSpPr txBox="1"/>
          <p:nvPr/>
        </p:nvSpPr>
        <p:spPr>
          <a:xfrm>
            <a:off x="-18595" y="2867636"/>
            <a:ext cx="67654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Team</a:t>
            </a:r>
          </a:p>
          <a:p>
            <a:pPr algn="ctr"/>
            <a:r>
              <a:rPr lang="en-US" sz="1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Area </a:t>
            </a:r>
            <a:br>
              <a:rPr lang="en-US" sz="1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</a:p>
        </p:txBody>
      </p:sp>
      <p:sp>
        <p:nvSpPr>
          <p:cNvPr id="196" name="TextBox 195"/>
          <p:cNvSpPr txBox="1"/>
          <p:nvPr/>
        </p:nvSpPr>
        <p:spPr>
          <a:xfrm>
            <a:off x="528595" y="776875"/>
            <a:ext cx="67654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Team</a:t>
            </a:r>
          </a:p>
          <a:p>
            <a:pPr algn="ctr"/>
            <a:r>
              <a:rPr lang="en-US" sz="1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Area </a:t>
            </a:r>
            <a:br>
              <a:rPr lang="en-US" sz="1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</a:p>
        </p:txBody>
      </p:sp>
      <p:sp>
        <p:nvSpPr>
          <p:cNvPr id="197" name="TextBox 196"/>
          <p:cNvSpPr txBox="1"/>
          <p:nvPr/>
        </p:nvSpPr>
        <p:spPr>
          <a:xfrm>
            <a:off x="532543" y="1832681"/>
            <a:ext cx="67654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Team</a:t>
            </a:r>
          </a:p>
          <a:p>
            <a:pPr algn="ctr"/>
            <a:r>
              <a:rPr lang="en-US" sz="1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Area </a:t>
            </a:r>
            <a:br>
              <a:rPr lang="en-US" sz="1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</a:p>
        </p:txBody>
      </p:sp>
      <p:sp>
        <p:nvSpPr>
          <p:cNvPr id="198" name="TextBox 197"/>
          <p:cNvSpPr txBox="1"/>
          <p:nvPr/>
        </p:nvSpPr>
        <p:spPr>
          <a:xfrm>
            <a:off x="-33216" y="785965"/>
            <a:ext cx="67654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Team</a:t>
            </a:r>
          </a:p>
          <a:p>
            <a:pPr algn="ctr"/>
            <a:r>
              <a:rPr lang="en-US" sz="1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Area </a:t>
            </a:r>
            <a:br>
              <a:rPr lang="en-US" sz="1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</a:p>
        </p:txBody>
      </p:sp>
      <p:sp>
        <p:nvSpPr>
          <p:cNvPr id="199" name="TextBox 198"/>
          <p:cNvSpPr txBox="1"/>
          <p:nvPr/>
        </p:nvSpPr>
        <p:spPr>
          <a:xfrm>
            <a:off x="526636" y="2867636"/>
            <a:ext cx="67654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Team</a:t>
            </a:r>
          </a:p>
          <a:p>
            <a:pPr algn="ctr"/>
            <a:r>
              <a:rPr lang="en-US" sz="1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Area </a:t>
            </a:r>
            <a:br>
              <a:rPr lang="en-US" sz="1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</a:p>
        </p:txBody>
      </p:sp>
      <p:sp>
        <p:nvSpPr>
          <p:cNvPr id="200" name="TextBox 199"/>
          <p:cNvSpPr txBox="1"/>
          <p:nvPr/>
        </p:nvSpPr>
        <p:spPr>
          <a:xfrm>
            <a:off x="-23953" y="1846742"/>
            <a:ext cx="67654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Team</a:t>
            </a:r>
          </a:p>
          <a:p>
            <a:pPr algn="ctr"/>
            <a:r>
              <a:rPr lang="en-US" sz="1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Area </a:t>
            </a:r>
            <a:br>
              <a:rPr lang="en-US" sz="1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</a:p>
        </p:txBody>
      </p:sp>
      <p:sp>
        <p:nvSpPr>
          <p:cNvPr id="208" name="Rectangle 207"/>
          <p:cNvSpPr/>
          <p:nvPr/>
        </p:nvSpPr>
        <p:spPr>
          <a:xfrm>
            <a:off x="2164286" y="2929473"/>
            <a:ext cx="965996" cy="331498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0" name="Rectangle 209"/>
          <p:cNvSpPr/>
          <p:nvPr/>
        </p:nvSpPr>
        <p:spPr>
          <a:xfrm>
            <a:off x="2167245" y="3229098"/>
            <a:ext cx="963036" cy="316982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1" name="Rectangle 210"/>
          <p:cNvSpPr/>
          <p:nvPr/>
        </p:nvSpPr>
        <p:spPr>
          <a:xfrm>
            <a:off x="2161876" y="2609638"/>
            <a:ext cx="968407" cy="331498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2" name="Rectangle 211"/>
          <p:cNvSpPr/>
          <p:nvPr/>
        </p:nvSpPr>
        <p:spPr>
          <a:xfrm>
            <a:off x="2164288" y="2286284"/>
            <a:ext cx="965995" cy="331498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3" name="Rectangle 212"/>
          <p:cNvSpPr/>
          <p:nvPr/>
        </p:nvSpPr>
        <p:spPr>
          <a:xfrm>
            <a:off x="2162970" y="1955793"/>
            <a:ext cx="967315" cy="331498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4" name="Rectangle 213"/>
          <p:cNvSpPr/>
          <p:nvPr/>
        </p:nvSpPr>
        <p:spPr>
          <a:xfrm>
            <a:off x="2166676" y="1651902"/>
            <a:ext cx="965996" cy="331498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5" name="TextBox 214"/>
          <p:cNvSpPr txBox="1"/>
          <p:nvPr/>
        </p:nvSpPr>
        <p:spPr>
          <a:xfrm rot="16200000">
            <a:off x="1596698" y="2202283"/>
            <a:ext cx="206721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Team Viewing Areas</a:t>
            </a:r>
          </a:p>
          <a:p>
            <a:pPr algn="ctr"/>
            <a:endParaRPr lang="en-US" sz="16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1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1    2     3     4     5    6</a:t>
            </a:r>
          </a:p>
        </p:txBody>
      </p:sp>
      <p:sp>
        <p:nvSpPr>
          <p:cNvPr id="216" name="Rectangle 215"/>
          <p:cNvSpPr/>
          <p:nvPr/>
        </p:nvSpPr>
        <p:spPr>
          <a:xfrm>
            <a:off x="1256785" y="442804"/>
            <a:ext cx="3211293" cy="763531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Spectator Area</a:t>
            </a:r>
          </a:p>
        </p:txBody>
      </p:sp>
      <p:cxnSp>
        <p:nvCxnSpPr>
          <p:cNvPr id="100" name="Straight Connector 99"/>
          <p:cNvCxnSpPr>
            <a:cxnSpLocks/>
          </p:cNvCxnSpPr>
          <p:nvPr/>
        </p:nvCxnSpPr>
        <p:spPr>
          <a:xfrm flipH="1" flipV="1">
            <a:off x="1616642" y="459097"/>
            <a:ext cx="6978330" cy="944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AAEC1A9B-47D5-9865-C260-F6639AD4F0FD}"/>
              </a:ext>
            </a:extLst>
          </p:cNvPr>
          <p:cNvCxnSpPr>
            <a:cxnSpLocks/>
          </p:cNvCxnSpPr>
          <p:nvPr/>
        </p:nvCxnSpPr>
        <p:spPr>
          <a:xfrm flipH="1">
            <a:off x="1124038" y="462127"/>
            <a:ext cx="338555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1665A0CB-CFE3-2293-6E53-FCB5222B0D67}"/>
              </a:ext>
            </a:extLst>
          </p:cNvPr>
          <p:cNvSpPr txBox="1"/>
          <p:nvPr/>
        </p:nvSpPr>
        <p:spPr>
          <a:xfrm>
            <a:off x="4855908" y="91535"/>
            <a:ext cx="86661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Porta Potties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DCB7DE04-C606-F98E-EC87-4F01412EAF79}"/>
              </a:ext>
            </a:extLst>
          </p:cNvPr>
          <p:cNvSpPr/>
          <p:nvPr/>
        </p:nvSpPr>
        <p:spPr>
          <a:xfrm>
            <a:off x="4871820" y="35505"/>
            <a:ext cx="208346" cy="8031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FE39DF74-D33F-4742-3773-886935F60712}"/>
              </a:ext>
            </a:extLst>
          </p:cNvPr>
          <p:cNvSpPr/>
          <p:nvPr/>
        </p:nvSpPr>
        <p:spPr>
          <a:xfrm>
            <a:off x="5156227" y="32902"/>
            <a:ext cx="208346" cy="8031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F4B0047-E9A1-584F-356A-B6242B158F3B}"/>
              </a:ext>
            </a:extLst>
          </p:cNvPr>
          <p:cNvSpPr/>
          <p:nvPr/>
        </p:nvSpPr>
        <p:spPr>
          <a:xfrm>
            <a:off x="5450678" y="37365"/>
            <a:ext cx="208346" cy="8031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445912F9-5A4D-92F1-5ABD-A72905B4AE22}"/>
              </a:ext>
            </a:extLst>
          </p:cNvPr>
          <p:cNvSpPr/>
          <p:nvPr/>
        </p:nvSpPr>
        <p:spPr>
          <a:xfrm>
            <a:off x="884452" y="5864014"/>
            <a:ext cx="905989" cy="525922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Clerk of Course</a:t>
            </a:r>
          </a:p>
        </p:txBody>
      </p:sp>
      <p:sp>
        <p:nvSpPr>
          <p:cNvPr id="48" name="Arrow: Up 47">
            <a:extLst>
              <a:ext uri="{FF2B5EF4-FFF2-40B4-BE49-F238E27FC236}">
                <a16:creationId xmlns:a16="http://schemas.microsoft.com/office/drawing/2014/main" id="{51E0C5FE-FAAE-859A-D48D-93A5C3A40730}"/>
              </a:ext>
            </a:extLst>
          </p:cNvPr>
          <p:cNvSpPr/>
          <p:nvPr/>
        </p:nvSpPr>
        <p:spPr>
          <a:xfrm>
            <a:off x="1409386" y="545375"/>
            <a:ext cx="263018" cy="598651"/>
          </a:xfrm>
          <a:prstGeom prst="up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C2AC0F7B-155D-4FD1-2420-688FC54A7183}"/>
              </a:ext>
            </a:extLst>
          </p:cNvPr>
          <p:cNvCxnSpPr>
            <a:cxnSpLocks/>
          </p:cNvCxnSpPr>
          <p:nvPr/>
        </p:nvCxnSpPr>
        <p:spPr>
          <a:xfrm>
            <a:off x="570917" y="459097"/>
            <a:ext cx="36445" cy="338934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>
            <a:extLst>
              <a:ext uri="{FF2B5EF4-FFF2-40B4-BE49-F238E27FC236}">
                <a16:creationId xmlns:a16="http://schemas.microsoft.com/office/drawing/2014/main" id="{0FA2B1DE-7EB0-4369-511F-5C1148135299}"/>
              </a:ext>
            </a:extLst>
          </p:cNvPr>
          <p:cNvSpPr txBox="1"/>
          <p:nvPr/>
        </p:nvSpPr>
        <p:spPr>
          <a:xfrm>
            <a:off x="1354254" y="660029"/>
            <a:ext cx="353943" cy="384753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US" sz="1100" dirty="0"/>
              <a:t>Exit</a:t>
            </a:r>
          </a:p>
        </p:txBody>
      </p: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3CE77C2B-0A6A-899D-7C67-60AC63B43A57}"/>
              </a:ext>
            </a:extLst>
          </p:cNvPr>
          <p:cNvCxnSpPr>
            <a:cxnSpLocks/>
          </p:cNvCxnSpPr>
          <p:nvPr/>
        </p:nvCxnSpPr>
        <p:spPr>
          <a:xfrm flipV="1">
            <a:off x="8566013" y="5261001"/>
            <a:ext cx="17332" cy="121925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>
            <a:extLst>
              <a:ext uri="{FF2B5EF4-FFF2-40B4-BE49-F238E27FC236}">
                <a16:creationId xmlns:a16="http://schemas.microsoft.com/office/drawing/2014/main" id="{82754B69-21F2-3557-629F-E3D43B7B208D}"/>
              </a:ext>
            </a:extLst>
          </p:cNvPr>
          <p:cNvSpPr/>
          <p:nvPr/>
        </p:nvSpPr>
        <p:spPr>
          <a:xfrm>
            <a:off x="5432635" y="3743560"/>
            <a:ext cx="188460" cy="1908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Multiply 28">
            <a:extLst>
              <a:ext uri="{FF2B5EF4-FFF2-40B4-BE49-F238E27FC236}">
                <a16:creationId xmlns:a16="http://schemas.microsoft.com/office/drawing/2014/main" id="{F35F0C87-EB6F-99A6-FF33-3368CD8EB933}"/>
              </a:ext>
            </a:extLst>
          </p:cNvPr>
          <p:cNvSpPr/>
          <p:nvPr/>
        </p:nvSpPr>
        <p:spPr>
          <a:xfrm>
            <a:off x="8123126" y="97067"/>
            <a:ext cx="266700" cy="304800"/>
          </a:xfrm>
          <a:prstGeom prst="mathMultiply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rrow: Up 6">
            <a:extLst>
              <a:ext uri="{FF2B5EF4-FFF2-40B4-BE49-F238E27FC236}">
                <a16:creationId xmlns:a16="http://schemas.microsoft.com/office/drawing/2014/main" id="{087FAD5D-A5A3-71C9-561E-1F57EADC9F29}"/>
              </a:ext>
            </a:extLst>
          </p:cNvPr>
          <p:cNvSpPr/>
          <p:nvPr/>
        </p:nvSpPr>
        <p:spPr>
          <a:xfrm>
            <a:off x="1424303" y="5342007"/>
            <a:ext cx="166330" cy="378243"/>
          </a:xfrm>
          <a:prstGeom prst="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rrow: Up 7">
            <a:extLst>
              <a:ext uri="{FF2B5EF4-FFF2-40B4-BE49-F238E27FC236}">
                <a16:creationId xmlns:a16="http://schemas.microsoft.com/office/drawing/2014/main" id="{2314F982-4CB7-3233-CA4E-4CE8087607D7}"/>
              </a:ext>
            </a:extLst>
          </p:cNvPr>
          <p:cNvSpPr/>
          <p:nvPr/>
        </p:nvSpPr>
        <p:spPr>
          <a:xfrm>
            <a:off x="1435622" y="4730837"/>
            <a:ext cx="166330" cy="378243"/>
          </a:xfrm>
          <a:prstGeom prst="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rrow: Up 8">
            <a:extLst>
              <a:ext uri="{FF2B5EF4-FFF2-40B4-BE49-F238E27FC236}">
                <a16:creationId xmlns:a16="http://schemas.microsoft.com/office/drawing/2014/main" id="{FEE5AD0E-7D56-179D-C482-A333EB43F3B7}"/>
              </a:ext>
            </a:extLst>
          </p:cNvPr>
          <p:cNvSpPr/>
          <p:nvPr/>
        </p:nvSpPr>
        <p:spPr>
          <a:xfrm>
            <a:off x="1488960" y="4084384"/>
            <a:ext cx="166330" cy="378243"/>
          </a:xfrm>
          <a:prstGeom prst="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row: Up 10">
            <a:extLst>
              <a:ext uri="{FF2B5EF4-FFF2-40B4-BE49-F238E27FC236}">
                <a16:creationId xmlns:a16="http://schemas.microsoft.com/office/drawing/2014/main" id="{0E13F992-493F-9714-7C31-7915CC159AB1}"/>
              </a:ext>
            </a:extLst>
          </p:cNvPr>
          <p:cNvSpPr/>
          <p:nvPr/>
        </p:nvSpPr>
        <p:spPr>
          <a:xfrm rot="5400000">
            <a:off x="1905234" y="3692192"/>
            <a:ext cx="166330" cy="378243"/>
          </a:xfrm>
          <a:prstGeom prst="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Arrow: Up 14">
            <a:extLst>
              <a:ext uri="{FF2B5EF4-FFF2-40B4-BE49-F238E27FC236}">
                <a16:creationId xmlns:a16="http://schemas.microsoft.com/office/drawing/2014/main" id="{900F076E-860F-854C-D07C-D8255B990699}"/>
              </a:ext>
            </a:extLst>
          </p:cNvPr>
          <p:cNvSpPr/>
          <p:nvPr/>
        </p:nvSpPr>
        <p:spPr>
          <a:xfrm rot="5400000">
            <a:off x="2677267" y="3694580"/>
            <a:ext cx="166330" cy="378243"/>
          </a:xfrm>
          <a:prstGeom prst="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Arrow: Up 15">
            <a:extLst>
              <a:ext uri="{FF2B5EF4-FFF2-40B4-BE49-F238E27FC236}">
                <a16:creationId xmlns:a16="http://schemas.microsoft.com/office/drawing/2014/main" id="{65337842-60F4-FF38-16FB-CA1C880D90E6}"/>
              </a:ext>
            </a:extLst>
          </p:cNvPr>
          <p:cNvSpPr/>
          <p:nvPr/>
        </p:nvSpPr>
        <p:spPr>
          <a:xfrm>
            <a:off x="3307936" y="3382302"/>
            <a:ext cx="166330" cy="378243"/>
          </a:xfrm>
          <a:prstGeom prst="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Arrow: Up 25">
            <a:extLst>
              <a:ext uri="{FF2B5EF4-FFF2-40B4-BE49-F238E27FC236}">
                <a16:creationId xmlns:a16="http://schemas.microsoft.com/office/drawing/2014/main" id="{0099CEE1-815D-35B6-6D00-D98FDC3F0EF2}"/>
              </a:ext>
            </a:extLst>
          </p:cNvPr>
          <p:cNvSpPr/>
          <p:nvPr/>
        </p:nvSpPr>
        <p:spPr>
          <a:xfrm>
            <a:off x="3370410" y="2226735"/>
            <a:ext cx="166330" cy="378243"/>
          </a:xfrm>
          <a:prstGeom prst="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Arrow: Up 33">
            <a:extLst>
              <a:ext uri="{FF2B5EF4-FFF2-40B4-BE49-F238E27FC236}">
                <a16:creationId xmlns:a16="http://schemas.microsoft.com/office/drawing/2014/main" id="{3157FE48-C715-6AB3-DDFD-5D29E62D33E3}"/>
              </a:ext>
            </a:extLst>
          </p:cNvPr>
          <p:cNvSpPr/>
          <p:nvPr/>
        </p:nvSpPr>
        <p:spPr>
          <a:xfrm rot="5400000">
            <a:off x="3751515" y="1758509"/>
            <a:ext cx="166330" cy="378243"/>
          </a:xfrm>
          <a:prstGeom prst="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Arrow: Up 34">
            <a:extLst>
              <a:ext uri="{FF2B5EF4-FFF2-40B4-BE49-F238E27FC236}">
                <a16:creationId xmlns:a16="http://schemas.microsoft.com/office/drawing/2014/main" id="{FD15A34D-6ECB-0DA6-4FE6-9BD4FEC9554B}"/>
              </a:ext>
            </a:extLst>
          </p:cNvPr>
          <p:cNvSpPr/>
          <p:nvPr/>
        </p:nvSpPr>
        <p:spPr>
          <a:xfrm rot="5400000">
            <a:off x="4666159" y="1749257"/>
            <a:ext cx="166330" cy="378243"/>
          </a:xfrm>
          <a:prstGeom prst="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Arrow: Up 38">
            <a:extLst>
              <a:ext uri="{FF2B5EF4-FFF2-40B4-BE49-F238E27FC236}">
                <a16:creationId xmlns:a16="http://schemas.microsoft.com/office/drawing/2014/main" id="{8471FC37-BF8C-F8D0-F7FA-489BA39EA8D5}"/>
              </a:ext>
            </a:extLst>
          </p:cNvPr>
          <p:cNvSpPr/>
          <p:nvPr/>
        </p:nvSpPr>
        <p:spPr>
          <a:xfrm>
            <a:off x="5039510" y="1464243"/>
            <a:ext cx="166330" cy="378243"/>
          </a:xfrm>
          <a:prstGeom prst="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Arrow: Up 42">
            <a:extLst>
              <a:ext uri="{FF2B5EF4-FFF2-40B4-BE49-F238E27FC236}">
                <a16:creationId xmlns:a16="http://schemas.microsoft.com/office/drawing/2014/main" id="{1E5C8C4B-8D7E-B121-20A2-457228B5DE89}"/>
              </a:ext>
            </a:extLst>
          </p:cNvPr>
          <p:cNvSpPr/>
          <p:nvPr/>
        </p:nvSpPr>
        <p:spPr>
          <a:xfrm rot="16200000">
            <a:off x="4462923" y="1197735"/>
            <a:ext cx="166330" cy="378243"/>
          </a:xfrm>
          <a:prstGeom prst="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Arrow: Up 44">
            <a:extLst>
              <a:ext uri="{FF2B5EF4-FFF2-40B4-BE49-F238E27FC236}">
                <a16:creationId xmlns:a16="http://schemas.microsoft.com/office/drawing/2014/main" id="{8E18ABB3-BFE9-4242-2A24-B57653B8FEA1}"/>
              </a:ext>
            </a:extLst>
          </p:cNvPr>
          <p:cNvSpPr/>
          <p:nvPr/>
        </p:nvSpPr>
        <p:spPr>
          <a:xfrm rot="16200000">
            <a:off x="3674260" y="1188657"/>
            <a:ext cx="166330" cy="378243"/>
          </a:xfrm>
          <a:prstGeom prst="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707B06A4-850D-02DF-0EAF-9CC8EA25B7E1}"/>
              </a:ext>
            </a:extLst>
          </p:cNvPr>
          <p:cNvSpPr txBox="1"/>
          <p:nvPr/>
        </p:nvSpPr>
        <p:spPr>
          <a:xfrm>
            <a:off x="8302978" y="92564"/>
            <a:ext cx="12120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= Marshal</a:t>
            </a:r>
          </a:p>
        </p:txBody>
      </p:sp>
      <p:sp>
        <p:nvSpPr>
          <p:cNvPr id="52" name="Arrow: Up 51">
            <a:extLst>
              <a:ext uri="{FF2B5EF4-FFF2-40B4-BE49-F238E27FC236}">
                <a16:creationId xmlns:a16="http://schemas.microsoft.com/office/drawing/2014/main" id="{608CA488-2766-CDDC-AE85-3CDAA3C2877A}"/>
              </a:ext>
            </a:extLst>
          </p:cNvPr>
          <p:cNvSpPr/>
          <p:nvPr/>
        </p:nvSpPr>
        <p:spPr>
          <a:xfrm rot="16200000">
            <a:off x="6594071" y="62785"/>
            <a:ext cx="166330" cy="378243"/>
          </a:xfrm>
          <a:prstGeom prst="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4CEA7E39-881C-810D-4D22-6CC4B384BFF4}"/>
              </a:ext>
            </a:extLst>
          </p:cNvPr>
          <p:cNvSpPr txBox="1"/>
          <p:nvPr/>
        </p:nvSpPr>
        <p:spPr>
          <a:xfrm>
            <a:off x="6807909" y="97331"/>
            <a:ext cx="13332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= Swimmer route </a:t>
            </a:r>
          </a:p>
        </p:txBody>
      </p: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CECDA971-B831-DF0D-CCBD-A8710ACD19BD}"/>
              </a:ext>
            </a:extLst>
          </p:cNvPr>
          <p:cNvCxnSpPr>
            <a:cxnSpLocks/>
          </p:cNvCxnSpPr>
          <p:nvPr/>
        </p:nvCxnSpPr>
        <p:spPr>
          <a:xfrm flipH="1">
            <a:off x="67206" y="442804"/>
            <a:ext cx="8843" cy="603744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CAA86A29-4CBE-6372-9026-3C2F08ABA284}"/>
              </a:ext>
            </a:extLst>
          </p:cNvPr>
          <p:cNvSpPr/>
          <p:nvPr/>
        </p:nvSpPr>
        <p:spPr>
          <a:xfrm>
            <a:off x="85373" y="59927"/>
            <a:ext cx="956011" cy="351275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Concessions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5A9762B6-5784-404B-C9D7-A252E6EE3DBB}"/>
              </a:ext>
            </a:extLst>
          </p:cNvPr>
          <p:cNvSpPr/>
          <p:nvPr/>
        </p:nvSpPr>
        <p:spPr>
          <a:xfrm>
            <a:off x="1203176" y="61066"/>
            <a:ext cx="604424" cy="288199"/>
          </a:xfrm>
          <a:prstGeom prst="rect">
            <a:avLst/>
          </a:pr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T-shirt </a:t>
            </a:r>
          </a:p>
          <a:p>
            <a:pPr algn="ctr"/>
            <a:r>
              <a:rPr lang="en-US" sz="1000" dirty="0"/>
              <a:t>Vendor</a:t>
            </a:r>
          </a:p>
        </p:txBody>
      </p:sp>
    </p:spTree>
    <p:extLst>
      <p:ext uri="{BB962C8B-B14F-4D97-AF65-F5344CB8AC3E}">
        <p14:creationId xmlns:p14="http://schemas.microsoft.com/office/powerpoint/2010/main" val="15136298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1148</TotalTime>
  <Words>111</Words>
  <Application>Microsoft Office PowerPoint</Application>
  <PresentationFormat>On-screen Show (4:3)</PresentationFormat>
  <Paragraphs>60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owner</dc:creator>
  <cp:lastModifiedBy>Jack Schaeffer</cp:lastModifiedBy>
  <cp:revision>61</cp:revision>
  <cp:lastPrinted>2024-07-16T16:25:27Z</cp:lastPrinted>
  <dcterms:created xsi:type="dcterms:W3CDTF">2012-07-24T22:20:21Z</dcterms:created>
  <dcterms:modified xsi:type="dcterms:W3CDTF">2024-07-16T18:18:07Z</dcterms:modified>
</cp:coreProperties>
</file>