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8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2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A837-B2A9-451C-B0AF-274A6442C0A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80F71-67D3-4BD5-97BD-D8CCFE1E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6" t="26110" r="26191" b="15385"/>
          <a:stretch/>
        </p:blipFill>
        <p:spPr bwMode="auto">
          <a:xfrm>
            <a:off x="-9525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967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Clerk of Course</a:t>
            </a:r>
            <a:endParaRPr lang="en-US" sz="12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0" y="1295400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886200" y="1066800"/>
            <a:ext cx="38100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29400" y="2510135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29400" y="3581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9" idx="5"/>
          </p:cNvCxnSpPr>
          <p:nvPr/>
        </p:nvCxnSpPr>
        <p:spPr>
          <a:xfrm flipH="1" flipV="1">
            <a:off x="6629400" y="4648200"/>
            <a:ext cx="485775" cy="171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334000" y="4791075"/>
            <a:ext cx="1219200" cy="695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267075" y="1819275"/>
            <a:ext cx="4743450" cy="4962525"/>
          </a:xfrm>
          <a:custGeom>
            <a:avLst/>
            <a:gdLst>
              <a:gd name="connsiteX0" fmla="*/ 428625 w 4743450"/>
              <a:gd name="connsiteY0" fmla="*/ 4010025 h 4962525"/>
              <a:gd name="connsiteX1" fmla="*/ 2019300 w 4743450"/>
              <a:gd name="connsiteY1" fmla="*/ 3971925 h 4962525"/>
              <a:gd name="connsiteX2" fmla="*/ 2343150 w 4743450"/>
              <a:gd name="connsiteY2" fmla="*/ 4276725 h 4962525"/>
              <a:gd name="connsiteX3" fmla="*/ 3362325 w 4743450"/>
              <a:gd name="connsiteY3" fmla="*/ 3705225 h 4962525"/>
              <a:gd name="connsiteX4" fmla="*/ 3790950 w 4743450"/>
              <a:gd name="connsiteY4" fmla="*/ 3219450 h 4962525"/>
              <a:gd name="connsiteX5" fmla="*/ 3848100 w 4743450"/>
              <a:gd name="connsiteY5" fmla="*/ 3000375 h 4962525"/>
              <a:gd name="connsiteX6" fmla="*/ 3962400 w 4743450"/>
              <a:gd name="connsiteY6" fmla="*/ 2028825 h 4962525"/>
              <a:gd name="connsiteX7" fmla="*/ 4000500 w 4743450"/>
              <a:gd name="connsiteY7" fmla="*/ 1571625 h 4962525"/>
              <a:gd name="connsiteX8" fmla="*/ 4152900 w 4743450"/>
              <a:gd name="connsiteY8" fmla="*/ 647700 h 4962525"/>
              <a:gd name="connsiteX9" fmla="*/ 3371850 w 4743450"/>
              <a:gd name="connsiteY9" fmla="*/ 638175 h 4962525"/>
              <a:gd name="connsiteX10" fmla="*/ 3381375 w 4743450"/>
              <a:gd name="connsiteY10" fmla="*/ 0 h 4962525"/>
              <a:gd name="connsiteX11" fmla="*/ 4743450 w 4743450"/>
              <a:gd name="connsiteY11" fmla="*/ 47625 h 4962525"/>
              <a:gd name="connsiteX12" fmla="*/ 4695825 w 4743450"/>
              <a:gd name="connsiteY12" fmla="*/ 1019175 h 4962525"/>
              <a:gd name="connsiteX13" fmla="*/ 4562475 w 4743450"/>
              <a:gd name="connsiteY13" fmla="*/ 1952625 h 4962525"/>
              <a:gd name="connsiteX14" fmla="*/ 4352925 w 4743450"/>
              <a:gd name="connsiteY14" fmla="*/ 2886075 h 4962525"/>
              <a:gd name="connsiteX15" fmla="*/ 4276725 w 4743450"/>
              <a:gd name="connsiteY15" fmla="*/ 3648075 h 4962525"/>
              <a:gd name="connsiteX16" fmla="*/ 4010025 w 4743450"/>
              <a:gd name="connsiteY16" fmla="*/ 4171950 h 4962525"/>
              <a:gd name="connsiteX17" fmla="*/ 3552825 w 4743450"/>
              <a:gd name="connsiteY17" fmla="*/ 4572000 h 4962525"/>
              <a:gd name="connsiteX18" fmla="*/ 2733675 w 4743450"/>
              <a:gd name="connsiteY18" fmla="*/ 4743450 h 4962525"/>
              <a:gd name="connsiteX19" fmla="*/ 1619250 w 4743450"/>
              <a:gd name="connsiteY19" fmla="*/ 4895850 h 4962525"/>
              <a:gd name="connsiteX20" fmla="*/ 476250 w 4743450"/>
              <a:gd name="connsiteY20" fmla="*/ 4914900 h 4962525"/>
              <a:gd name="connsiteX21" fmla="*/ 0 w 4743450"/>
              <a:gd name="connsiteY21" fmla="*/ 4962525 h 4962525"/>
              <a:gd name="connsiteX22" fmla="*/ 0 w 4743450"/>
              <a:gd name="connsiteY22" fmla="*/ 4419600 h 4962525"/>
              <a:gd name="connsiteX23" fmla="*/ 428625 w 4743450"/>
              <a:gd name="connsiteY23" fmla="*/ 4010025 h 49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43450" h="4962525">
                <a:moveTo>
                  <a:pt x="428625" y="4010025"/>
                </a:moveTo>
                <a:lnTo>
                  <a:pt x="2019300" y="3971925"/>
                </a:lnTo>
                <a:lnTo>
                  <a:pt x="2343150" y="4276725"/>
                </a:lnTo>
                <a:lnTo>
                  <a:pt x="3362325" y="3705225"/>
                </a:lnTo>
                <a:lnTo>
                  <a:pt x="3790950" y="3219450"/>
                </a:lnTo>
                <a:lnTo>
                  <a:pt x="3848100" y="3000375"/>
                </a:lnTo>
                <a:lnTo>
                  <a:pt x="3962400" y="2028825"/>
                </a:lnTo>
                <a:lnTo>
                  <a:pt x="4000500" y="1571625"/>
                </a:lnTo>
                <a:lnTo>
                  <a:pt x="4152900" y="647700"/>
                </a:lnTo>
                <a:lnTo>
                  <a:pt x="3371850" y="638175"/>
                </a:lnTo>
                <a:lnTo>
                  <a:pt x="3381375" y="0"/>
                </a:lnTo>
                <a:lnTo>
                  <a:pt x="4743450" y="47625"/>
                </a:lnTo>
                <a:lnTo>
                  <a:pt x="4695825" y="1019175"/>
                </a:lnTo>
                <a:lnTo>
                  <a:pt x="4562475" y="1952625"/>
                </a:lnTo>
                <a:lnTo>
                  <a:pt x="4352925" y="2886075"/>
                </a:lnTo>
                <a:lnTo>
                  <a:pt x="4276725" y="3648075"/>
                </a:lnTo>
                <a:lnTo>
                  <a:pt x="4010025" y="4171950"/>
                </a:lnTo>
                <a:lnTo>
                  <a:pt x="3552825" y="4572000"/>
                </a:lnTo>
                <a:lnTo>
                  <a:pt x="2733675" y="4743450"/>
                </a:lnTo>
                <a:lnTo>
                  <a:pt x="1619250" y="4895850"/>
                </a:lnTo>
                <a:lnTo>
                  <a:pt x="476250" y="4914900"/>
                </a:lnTo>
                <a:lnTo>
                  <a:pt x="0" y="4962525"/>
                </a:lnTo>
                <a:lnTo>
                  <a:pt x="0" y="4419600"/>
                </a:lnTo>
                <a:lnTo>
                  <a:pt x="428625" y="4010025"/>
                </a:lnTo>
                <a:close/>
              </a:path>
            </a:pathLst>
          </a:custGeom>
          <a:solidFill>
            <a:srgbClr val="4F81BD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43650" y="1637332"/>
            <a:ext cx="1171575" cy="4201493"/>
          </a:xfrm>
          <a:custGeom>
            <a:avLst/>
            <a:gdLst>
              <a:gd name="connsiteX0" fmla="*/ 0 w 1171575"/>
              <a:gd name="connsiteY0" fmla="*/ 4201493 h 4201493"/>
              <a:gd name="connsiteX1" fmla="*/ 76200 w 1171575"/>
              <a:gd name="connsiteY1" fmla="*/ 4134818 h 4201493"/>
              <a:gd name="connsiteX2" fmla="*/ 133350 w 1171575"/>
              <a:gd name="connsiteY2" fmla="*/ 4115768 h 4201493"/>
              <a:gd name="connsiteX3" fmla="*/ 161925 w 1171575"/>
              <a:gd name="connsiteY3" fmla="*/ 4096718 h 4201493"/>
              <a:gd name="connsiteX4" fmla="*/ 219075 w 1171575"/>
              <a:gd name="connsiteY4" fmla="*/ 4077668 h 4201493"/>
              <a:gd name="connsiteX5" fmla="*/ 247650 w 1171575"/>
              <a:gd name="connsiteY5" fmla="*/ 4068143 h 4201493"/>
              <a:gd name="connsiteX6" fmla="*/ 276225 w 1171575"/>
              <a:gd name="connsiteY6" fmla="*/ 4058618 h 4201493"/>
              <a:gd name="connsiteX7" fmla="*/ 333375 w 1171575"/>
              <a:gd name="connsiteY7" fmla="*/ 4010993 h 4201493"/>
              <a:gd name="connsiteX8" fmla="*/ 361950 w 1171575"/>
              <a:gd name="connsiteY8" fmla="*/ 3991943 h 4201493"/>
              <a:gd name="connsiteX9" fmla="*/ 419100 w 1171575"/>
              <a:gd name="connsiteY9" fmla="*/ 3934793 h 4201493"/>
              <a:gd name="connsiteX10" fmla="*/ 447675 w 1171575"/>
              <a:gd name="connsiteY10" fmla="*/ 3906218 h 4201493"/>
              <a:gd name="connsiteX11" fmla="*/ 495300 w 1171575"/>
              <a:gd name="connsiteY11" fmla="*/ 3849068 h 4201493"/>
              <a:gd name="connsiteX12" fmla="*/ 523875 w 1171575"/>
              <a:gd name="connsiteY12" fmla="*/ 3830018 h 4201493"/>
              <a:gd name="connsiteX13" fmla="*/ 590550 w 1171575"/>
              <a:gd name="connsiteY13" fmla="*/ 3753818 h 4201493"/>
              <a:gd name="connsiteX14" fmla="*/ 638175 w 1171575"/>
              <a:gd name="connsiteY14" fmla="*/ 3696668 h 4201493"/>
              <a:gd name="connsiteX15" fmla="*/ 676275 w 1171575"/>
              <a:gd name="connsiteY15" fmla="*/ 3639518 h 4201493"/>
              <a:gd name="connsiteX16" fmla="*/ 695325 w 1171575"/>
              <a:gd name="connsiteY16" fmla="*/ 3610943 h 4201493"/>
              <a:gd name="connsiteX17" fmla="*/ 723900 w 1171575"/>
              <a:gd name="connsiteY17" fmla="*/ 3591893 h 4201493"/>
              <a:gd name="connsiteX18" fmla="*/ 742950 w 1171575"/>
              <a:gd name="connsiteY18" fmla="*/ 3563318 h 4201493"/>
              <a:gd name="connsiteX19" fmla="*/ 800100 w 1171575"/>
              <a:gd name="connsiteY19" fmla="*/ 3515693 h 4201493"/>
              <a:gd name="connsiteX20" fmla="*/ 847725 w 1171575"/>
              <a:gd name="connsiteY20" fmla="*/ 3429968 h 4201493"/>
              <a:gd name="connsiteX21" fmla="*/ 866775 w 1171575"/>
              <a:gd name="connsiteY21" fmla="*/ 3401393 h 4201493"/>
              <a:gd name="connsiteX22" fmla="*/ 876300 w 1171575"/>
              <a:gd name="connsiteY22" fmla="*/ 3372818 h 4201493"/>
              <a:gd name="connsiteX23" fmla="*/ 904875 w 1171575"/>
              <a:gd name="connsiteY23" fmla="*/ 3353768 h 4201493"/>
              <a:gd name="connsiteX24" fmla="*/ 923925 w 1171575"/>
              <a:gd name="connsiteY24" fmla="*/ 3287093 h 4201493"/>
              <a:gd name="connsiteX25" fmla="*/ 942975 w 1171575"/>
              <a:gd name="connsiteY25" fmla="*/ 3191843 h 4201493"/>
              <a:gd name="connsiteX26" fmla="*/ 952500 w 1171575"/>
              <a:gd name="connsiteY26" fmla="*/ 2858468 h 4201493"/>
              <a:gd name="connsiteX27" fmla="*/ 962025 w 1171575"/>
              <a:gd name="connsiteY27" fmla="*/ 2696543 h 4201493"/>
              <a:gd name="connsiteX28" fmla="*/ 971550 w 1171575"/>
              <a:gd name="connsiteY28" fmla="*/ 2667968 h 4201493"/>
              <a:gd name="connsiteX29" fmla="*/ 990600 w 1171575"/>
              <a:gd name="connsiteY29" fmla="*/ 2572718 h 4201493"/>
              <a:gd name="connsiteX30" fmla="*/ 1000125 w 1171575"/>
              <a:gd name="connsiteY30" fmla="*/ 2458418 h 4201493"/>
              <a:gd name="connsiteX31" fmla="*/ 1009650 w 1171575"/>
              <a:gd name="connsiteY31" fmla="*/ 2163143 h 4201493"/>
              <a:gd name="connsiteX32" fmla="*/ 1038225 w 1171575"/>
              <a:gd name="connsiteY32" fmla="*/ 2058368 h 4201493"/>
              <a:gd name="connsiteX33" fmla="*/ 1047750 w 1171575"/>
              <a:gd name="connsiteY33" fmla="*/ 2001218 h 4201493"/>
              <a:gd name="connsiteX34" fmla="*/ 1066800 w 1171575"/>
              <a:gd name="connsiteY34" fmla="*/ 1753568 h 4201493"/>
              <a:gd name="connsiteX35" fmla="*/ 1085850 w 1171575"/>
              <a:gd name="connsiteY35" fmla="*/ 1696418 h 4201493"/>
              <a:gd name="connsiteX36" fmla="*/ 1104900 w 1171575"/>
              <a:gd name="connsiteY36" fmla="*/ 1629743 h 4201493"/>
              <a:gd name="connsiteX37" fmla="*/ 1114425 w 1171575"/>
              <a:gd name="connsiteY37" fmla="*/ 1324943 h 4201493"/>
              <a:gd name="connsiteX38" fmla="*/ 1123950 w 1171575"/>
              <a:gd name="connsiteY38" fmla="*/ 1286843 h 4201493"/>
              <a:gd name="connsiteX39" fmla="*/ 1143000 w 1171575"/>
              <a:gd name="connsiteY39" fmla="*/ 1229693 h 4201493"/>
              <a:gd name="connsiteX40" fmla="*/ 1152525 w 1171575"/>
              <a:gd name="connsiteY40" fmla="*/ 1115393 h 4201493"/>
              <a:gd name="connsiteX41" fmla="*/ 1162050 w 1171575"/>
              <a:gd name="connsiteY41" fmla="*/ 1048718 h 4201493"/>
              <a:gd name="connsiteX42" fmla="*/ 1171575 w 1171575"/>
              <a:gd name="connsiteY42" fmla="*/ 972518 h 4201493"/>
              <a:gd name="connsiteX43" fmla="*/ 1152525 w 1171575"/>
              <a:gd name="connsiteY43" fmla="*/ 620093 h 4201493"/>
              <a:gd name="connsiteX44" fmla="*/ 1133475 w 1171575"/>
              <a:gd name="connsiteY44" fmla="*/ 534368 h 4201493"/>
              <a:gd name="connsiteX45" fmla="*/ 1123950 w 1171575"/>
              <a:gd name="connsiteY45" fmla="*/ 477218 h 4201493"/>
              <a:gd name="connsiteX46" fmla="*/ 1104900 w 1171575"/>
              <a:gd name="connsiteY46" fmla="*/ 248618 h 4201493"/>
              <a:gd name="connsiteX47" fmla="*/ 1095375 w 1171575"/>
              <a:gd name="connsiteY47" fmla="*/ 220043 h 4201493"/>
              <a:gd name="connsiteX48" fmla="*/ 1066800 w 1171575"/>
              <a:gd name="connsiteY48" fmla="*/ 153368 h 4201493"/>
              <a:gd name="connsiteX49" fmla="*/ 1028700 w 1171575"/>
              <a:gd name="connsiteY49" fmla="*/ 134318 h 4201493"/>
              <a:gd name="connsiteX50" fmla="*/ 952500 w 1171575"/>
              <a:gd name="connsiteY50" fmla="*/ 86693 h 4201493"/>
              <a:gd name="connsiteX51" fmla="*/ 895350 w 1171575"/>
              <a:gd name="connsiteY51" fmla="*/ 67643 h 4201493"/>
              <a:gd name="connsiteX52" fmla="*/ 866775 w 1171575"/>
              <a:gd name="connsiteY52" fmla="*/ 58118 h 4201493"/>
              <a:gd name="connsiteX53" fmla="*/ 762000 w 1171575"/>
              <a:gd name="connsiteY53" fmla="*/ 48593 h 4201493"/>
              <a:gd name="connsiteX54" fmla="*/ 619125 w 1171575"/>
              <a:gd name="connsiteY54" fmla="*/ 29543 h 4201493"/>
              <a:gd name="connsiteX55" fmla="*/ 419100 w 1171575"/>
              <a:gd name="connsiteY55" fmla="*/ 20018 h 4201493"/>
              <a:gd name="connsiteX56" fmla="*/ 333375 w 1171575"/>
              <a:gd name="connsiteY56" fmla="*/ 968 h 4201493"/>
              <a:gd name="connsiteX57" fmla="*/ 228600 w 1171575"/>
              <a:gd name="connsiteY57" fmla="*/ 968 h 42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1575" h="4201493">
                <a:moveTo>
                  <a:pt x="0" y="4201493"/>
                </a:moveTo>
                <a:cubicBezTo>
                  <a:pt x="18650" y="4182843"/>
                  <a:pt x="47847" y="4147419"/>
                  <a:pt x="76200" y="4134818"/>
                </a:cubicBezTo>
                <a:cubicBezTo>
                  <a:pt x="94550" y="4126663"/>
                  <a:pt x="116642" y="4126907"/>
                  <a:pt x="133350" y="4115768"/>
                </a:cubicBezTo>
                <a:cubicBezTo>
                  <a:pt x="142875" y="4109418"/>
                  <a:pt x="151464" y="4101367"/>
                  <a:pt x="161925" y="4096718"/>
                </a:cubicBezTo>
                <a:cubicBezTo>
                  <a:pt x="180275" y="4088563"/>
                  <a:pt x="200025" y="4084018"/>
                  <a:pt x="219075" y="4077668"/>
                </a:cubicBezTo>
                <a:lnTo>
                  <a:pt x="247650" y="4068143"/>
                </a:lnTo>
                <a:cubicBezTo>
                  <a:pt x="257175" y="4064968"/>
                  <a:pt x="267871" y="4064187"/>
                  <a:pt x="276225" y="4058618"/>
                </a:cubicBezTo>
                <a:cubicBezTo>
                  <a:pt x="347171" y="4011320"/>
                  <a:pt x="260036" y="4072109"/>
                  <a:pt x="333375" y="4010993"/>
                </a:cubicBezTo>
                <a:cubicBezTo>
                  <a:pt x="342169" y="4003664"/>
                  <a:pt x="353394" y="3999548"/>
                  <a:pt x="361950" y="3991943"/>
                </a:cubicBezTo>
                <a:cubicBezTo>
                  <a:pt x="382086" y="3974045"/>
                  <a:pt x="400050" y="3953843"/>
                  <a:pt x="419100" y="3934793"/>
                </a:cubicBezTo>
                <a:cubicBezTo>
                  <a:pt x="428625" y="3925268"/>
                  <a:pt x="440203" y="3917426"/>
                  <a:pt x="447675" y="3906218"/>
                </a:cubicBezTo>
                <a:cubicBezTo>
                  <a:pt x="466406" y="3878121"/>
                  <a:pt x="467798" y="3871987"/>
                  <a:pt x="495300" y="3849068"/>
                </a:cubicBezTo>
                <a:cubicBezTo>
                  <a:pt x="504094" y="3841739"/>
                  <a:pt x="514350" y="3836368"/>
                  <a:pt x="523875" y="3830018"/>
                </a:cubicBezTo>
                <a:cubicBezTo>
                  <a:pt x="568325" y="3763343"/>
                  <a:pt x="542925" y="3785568"/>
                  <a:pt x="590550" y="3753818"/>
                </a:cubicBezTo>
                <a:cubicBezTo>
                  <a:pt x="658623" y="3651708"/>
                  <a:pt x="552612" y="3806677"/>
                  <a:pt x="638175" y="3696668"/>
                </a:cubicBezTo>
                <a:cubicBezTo>
                  <a:pt x="652231" y="3678596"/>
                  <a:pt x="663575" y="3658568"/>
                  <a:pt x="676275" y="3639518"/>
                </a:cubicBezTo>
                <a:cubicBezTo>
                  <a:pt x="682625" y="3629993"/>
                  <a:pt x="685800" y="3617293"/>
                  <a:pt x="695325" y="3610943"/>
                </a:cubicBezTo>
                <a:lnTo>
                  <a:pt x="723900" y="3591893"/>
                </a:lnTo>
                <a:cubicBezTo>
                  <a:pt x="730250" y="3582368"/>
                  <a:pt x="735621" y="3572112"/>
                  <a:pt x="742950" y="3563318"/>
                </a:cubicBezTo>
                <a:cubicBezTo>
                  <a:pt x="765869" y="3535816"/>
                  <a:pt x="772003" y="3534424"/>
                  <a:pt x="800100" y="3515693"/>
                </a:cubicBezTo>
                <a:cubicBezTo>
                  <a:pt x="816865" y="3465398"/>
                  <a:pt x="804056" y="3495472"/>
                  <a:pt x="847725" y="3429968"/>
                </a:cubicBezTo>
                <a:cubicBezTo>
                  <a:pt x="854075" y="3420443"/>
                  <a:pt x="863155" y="3412253"/>
                  <a:pt x="866775" y="3401393"/>
                </a:cubicBezTo>
                <a:cubicBezTo>
                  <a:pt x="869950" y="3391868"/>
                  <a:pt x="870028" y="3380658"/>
                  <a:pt x="876300" y="3372818"/>
                </a:cubicBezTo>
                <a:cubicBezTo>
                  <a:pt x="883451" y="3363879"/>
                  <a:pt x="895350" y="3360118"/>
                  <a:pt x="904875" y="3353768"/>
                </a:cubicBezTo>
                <a:cubicBezTo>
                  <a:pt x="913036" y="3329285"/>
                  <a:pt x="919141" y="3313405"/>
                  <a:pt x="923925" y="3287093"/>
                </a:cubicBezTo>
                <a:cubicBezTo>
                  <a:pt x="941437" y="3190778"/>
                  <a:pt x="923414" y="3250527"/>
                  <a:pt x="942975" y="3191843"/>
                </a:cubicBezTo>
                <a:cubicBezTo>
                  <a:pt x="964570" y="2921911"/>
                  <a:pt x="969948" y="3032951"/>
                  <a:pt x="952500" y="2858468"/>
                </a:cubicBezTo>
                <a:cubicBezTo>
                  <a:pt x="955675" y="2804493"/>
                  <a:pt x="956645" y="2750343"/>
                  <a:pt x="962025" y="2696543"/>
                </a:cubicBezTo>
                <a:cubicBezTo>
                  <a:pt x="963024" y="2686553"/>
                  <a:pt x="969292" y="2677751"/>
                  <a:pt x="971550" y="2667968"/>
                </a:cubicBezTo>
                <a:cubicBezTo>
                  <a:pt x="978831" y="2636418"/>
                  <a:pt x="990600" y="2572718"/>
                  <a:pt x="990600" y="2572718"/>
                </a:cubicBezTo>
                <a:cubicBezTo>
                  <a:pt x="993775" y="2534618"/>
                  <a:pt x="998349" y="2496609"/>
                  <a:pt x="1000125" y="2458418"/>
                </a:cubicBezTo>
                <a:cubicBezTo>
                  <a:pt x="1004700" y="2360048"/>
                  <a:pt x="1004188" y="2261468"/>
                  <a:pt x="1009650" y="2163143"/>
                </a:cubicBezTo>
                <a:cubicBezTo>
                  <a:pt x="1013400" y="2095650"/>
                  <a:pt x="1026104" y="2131096"/>
                  <a:pt x="1038225" y="2058368"/>
                </a:cubicBezTo>
                <a:lnTo>
                  <a:pt x="1047750" y="2001218"/>
                </a:lnTo>
                <a:cubicBezTo>
                  <a:pt x="1048437" y="1991601"/>
                  <a:pt x="1063494" y="1773407"/>
                  <a:pt x="1066800" y="1753568"/>
                </a:cubicBezTo>
                <a:cubicBezTo>
                  <a:pt x="1070101" y="1733761"/>
                  <a:pt x="1080980" y="1715899"/>
                  <a:pt x="1085850" y="1696418"/>
                </a:cubicBezTo>
                <a:cubicBezTo>
                  <a:pt x="1097810" y="1648578"/>
                  <a:pt x="1091235" y="1670737"/>
                  <a:pt x="1104900" y="1629743"/>
                </a:cubicBezTo>
                <a:cubicBezTo>
                  <a:pt x="1108075" y="1528143"/>
                  <a:pt x="1108786" y="1426436"/>
                  <a:pt x="1114425" y="1324943"/>
                </a:cubicBezTo>
                <a:cubicBezTo>
                  <a:pt x="1115151" y="1311872"/>
                  <a:pt x="1120188" y="1299382"/>
                  <a:pt x="1123950" y="1286843"/>
                </a:cubicBezTo>
                <a:cubicBezTo>
                  <a:pt x="1129720" y="1267609"/>
                  <a:pt x="1143000" y="1229693"/>
                  <a:pt x="1143000" y="1229693"/>
                </a:cubicBezTo>
                <a:cubicBezTo>
                  <a:pt x="1146175" y="1191593"/>
                  <a:pt x="1148523" y="1153415"/>
                  <a:pt x="1152525" y="1115393"/>
                </a:cubicBezTo>
                <a:cubicBezTo>
                  <a:pt x="1154875" y="1093066"/>
                  <a:pt x="1159083" y="1070972"/>
                  <a:pt x="1162050" y="1048718"/>
                </a:cubicBezTo>
                <a:cubicBezTo>
                  <a:pt x="1165433" y="1023345"/>
                  <a:pt x="1168400" y="997918"/>
                  <a:pt x="1171575" y="972518"/>
                </a:cubicBezTo>
                <a:cubicBezTo>
                  <a:pt x="1165980" y="821456"/>
                  <a:pt x="1168685" y="749370"/>
                  <a:pt x="1152525" y="620093"/>
                </a:cubicBezTo>
                <a:cubicBezTo>
                  <a:pt x="1134849" y="478682"/>
                  <a:pt x="1152487" y="619921"/>
                  <a:pt x="1133475" y="534368"/>
                </a:cubicBezTo>
                <a:cubicBezTo>
                  <a:pt x="1129285" y="515515"/>
                  <a:pt x="1127125" y="496268"/>
                  <a:pt x="1123950" y="477218"/>
                </a:cubicBezTo>
                <a:cubicBezTo>
                  <a:pt x="1122181" y="454216"/>
                  <a:pt x="1109324" y="279588"/>
                  <a:pt x="1104900" y="248618"/>
                </a:cubicBezTo>
                <a:cubicBezTo>
                  <a:pt x="1103480" y="238679"/>
                  <a:pt x="1098133" y="229697"/>
                  <a:pt x="1095375" y="220043"/>
                </a:cubicBezTo>
                <a:cubicBezTo>
                  <a:pt x="1088289" y="195242"/>
                  <a:pt x="1088551" y="171494"/>
                  <a:pt x="1066800" y="153368"/>
                </a:cubicBezTo>
                <a:cubicBezTo>
                  <a:pt x="1055892" y="144278"/>
                  <a:pt x="1041400" y="140668"/>
                  <a:pt x="1028700" y="134318"/>
                </a:cubicBezTo>
                <a:cubicBezTo>
                  <a:pt x="998511" y="89035"/>
                  <a:pt x="1020510" y="109363"/>
                  <a:pt x="952500" y="86693"/>
                </a:cubicBezTo>
                <a:lnTo>
                  <a:pt x="895350" y="67643"/>
                </a:lnTo>
                <a:cubicBezTo>
                  <a:pt x="885825" y="64468"/>
                  <a:pt x="876774" y="59027"/>
                  <a:pt x="866775" y="58118"/>
                </a:cubicBezTo>
                <a:lnTo>
                  <a:pt x="762000" y="48593"/>
                </a:lnTo>
                <a:cubicBezTo>
                  <a:pt x="699875" y="27885"/>
                  <a:pt x="733072" y="36449"/>
                  <a:pt x="619125" y="29543"/>
                </a:cubicBezTo>
                <a:cubicBezTo>
                  <a:pt x="552497" y="25505"/>
                  <a:pt x="485775" y="23193"/>
                  <a:pt x="419100" y="20018"/>
                </a:cubicBezTo>
                <a:cubicBezTo>
                  <a:pt x="401146" y="15530"/>
                  <a:pt x="349498" y="1976"/>
                  <a:pt x="333375" y="968"/>
                </a:cubicBezTo>
                <a:cubicBezTo>
                  <a:pt x="298518" y="-1211"/>
                  <a:pt x="263525" y="968"/>
                  <a:pt x="228600" y="96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90900" y="609600"/>
            <a:ext cx="1447800" cy="590550"/>
          </a:xfrm>
          <a:custGeom>
            <a:avLst/>
            <a:gdLst>
              <a:gd name="connsiteX0" fmla="*/ 0 w 1447800"/>
              <a:gd name="connsiteY0" fmla="*/ 590550 h 590550"/>
              <a:gd name="connsiteX1" fmla="*/ 95250 w 1447800"/>
              <a:gd name="connsiteY1" fmla="*/ 581025 h 590550"/>
              <a:gd name="connsiteX2" fmla="*/ 123825 w 1447800"/>
              <a:gd name="connsiteY2" fmla="*/ 561975 h 590550"/>
              <a:gd name="connsiteX3" fmla="*/ 152400 w 1447800"/>
              <a:gd name="connsiteY3" fmla="*/ 552450 h 590550"/>
              <a:gd name="connsiteX4" fmla="*/ 209550 w 1447800"/>
              <a:gd name="connsiteY4" fmla="*/ 495300 h 590550"/>
              <a:gd name="connsiteX5" fmla="*/ 266700 w 1447800"/>
              <a:gd name="connsiteY5" fmla="*/ 466725 h 590550"/>
              <a:gd name="connsiteX6" fmla="*/ 295275 w 1447800"/>
              <a:gd name="connsiteY6" fmla="*/ 447675 h 590550"/>
              <a:gd name="connsiteX7" fmla="*/ 361950 w 1447800"/>
              <a:gd name="connsiteY7" fmla="*/ 428625 h 590550"/>
              <a:gd name="connsiteX8" fmla="*/ 390525 w 1447800"/>
              <a:gd name="connsiteY8" fmla="*/ 409575 h 590550"/>
              <a:gd name="connsiteX9" fmla="*/ 476250 w 1447800"/>
              <a:gd name="connsiteY9" fmla="*/ 371475 h 590550"/>
              <a:gd name="connsiteX10" fmla="*/ 504825 w 1447800"/>
              <a:gd name="connsiteY10" fmla="*/ 342900 h 590550"/>
              <a:gd name="connsiteX11" fmla="*/ 533400 w 1447800"/>
              <a:gd name="connsiteY11" fmla="*/ 323850 h 590550"/>
              <a:gd name="connsiteX12" fmla="*/ 571500 w 1447800"/>
              <a:gd name="connsiteY12" fmla="*/ 285750 h 590550"/>
              <a:gd name="connsiteX13" fmla="*/ 600075 w 1447800"/>
              <a:gd name="connsiteY13" fmla="*/ 276225 h 590550"/>
              <a:gd name="connsiteX14" fmla="*/ 657225 w 1447800"/>
              <a:gd name="connsiteY14" fmla="*/ 238125 h 590550"/>
              <a:gd name="connsiteX15" fmla="*/ 685800 w 1447800"/>
              <a:gd name="connsiteY15" fmla="*/ 209550 h 590550"/>
              <a:gd name="connsiteX16" fmla="*/ 714375 w 1447800"/>
              <a:gd name="connsiteY16" fmla="*/ 200025 h 590550"/>
              <a:gd name="connsiteX17" fmla="*/ 742950 w 1447800"/>
              <a:gd name="connsiteY17" fmla="*/ 180975 h 590550"/>
              <a:gd name="connsiteX18" fmla="*/ 800100 w 1447800"/>
              <a:gd name="connsiteY18" fmla="*/ 133350 h 590550"/>
              <a:gd name="connsiteX19" fmla="*/ 828675 w 1447800"/>
              <a:gd name="connsiteY19" fmla="*/ 123825 h 590550"/>
              <a:gd name="connsiteX20" fmla="*/ 857250 w 1447800"/>
              <a:gd name="connsiteY20" fmla="*/ 104775 h 590550"/>
              <a:gd name="connsiteX21" fmla="*/ 914400 w 1447800"/>
              <a:gd name="connsiteY21" fmla="*/ 85725 h 590550"/>
              <a:gd name="connsiteX22" fmla="*/ 942975 w 1447800"/>
              <a:gd name="connsiteY22" fmla="*/ 66675 h 590550"/>
              <a:gd name="connsiteX23" fmla="*/ 971550 w 1447800"/>
              <a:gd name="connsiteY23" fmla="*/ 57150 h 590550"/>
              <a:gd name="connsiteX24" fmla="*/ 1047750 w 1447800"/>
              <a:gd name="connsiteY24" fmla="*/ 38100 h 590550"/>
              <a:gd name="connsiteX25" fmla="*/ 1114425 w 1447800"/>
              <a:gd name="connsiteY25" fmla="*/ 19050 h 590550"/>
              <a:gd name="connsiteX26" fmla="*/ 1200150 w 1447800"/>
              <a:gd name="connsiteY26" fmla="*/ 9525 h 590550"/>
              <a:gd name="connsiteX27" fmla="*/ 1238250 w 1447800"/>
              <a:gd name="connsiteY27" fmla="*/ 0 h 590550"/>
              <a:gd name="connsiteX28" fmla="*/ 1371600 w 1447800"/>
              <a:gd name="connsiteY28" fmla="*/ 19050 h 590550"/>
              <a:gd name="connsiteX29" fmla="*/ 1400175 w 1447800"/>
              <a:gd name="connsiteY29" fmla="*/ 47625 h 590550"/>
              <a:gd name="connsiteX30" fmla="*/ 1419225 w 1447800"/>
              <a:gd name="connsiteY30" fmla="*/ 104775 h 590550"/>
              <a:gd name="connsiteX31" fmla="*/ 1438275 w 1447800"/>
              <a:gd name="connsiteY31" fmla="*/ 276225 h 590550"/>
              <a:gd name="connsiteX32" fmla="*/ 1447800 w 1447800"/>
              <a:gd name="connsiteY32" fmla="*/ 2857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47800" h="590550">
                <a:moveTo>
                  <a:pt x="0" y="590550"/>
                </a:moveTo>
                <a:cubicBezTo>
                  <a:pt x="31750" y="587375"/>
                  <a:pt x="64159" y="588200"/>
                  <a:pt x="95250" y="581025"/>
                </a:cubicBezTo>
                <a:cubicBezTo>
                  <a:pt x="106404" y="578451"/>
                  <a:pt x="113586" y="567095"/>
                  <a:pt x="123825" y="561975"/>
                </a:cubicBezTo>
                <a:cubicBezTo>
                  <a:pt x="132805" y="557485"/>
                  <a:pt x="142875" y="555625"/>
                  <a:pt x="152400" y="552450"/>
                </a:cubicBezTo>
                <a:cubicBezTo>
                  <a:pt x="171450" y="533400"/>
                  <a:pt x="187134" y="510244"/>
                  <a:pt x="209550" y="495300"/>
                </a:cubicBezTo>
                <a:cubicBezTo>
                  <a:pt x="291442" y="440705"/>
                  <a:pt x="187830" y="506160"/>
                  <a:pt x="266700" y="466725"/>
                </a:cubicBezTo>
                <a:cubicBezTo>
                  <a:pt x="276939" y="461605"/>
                  <a:pt x="285036" y="452795"/>
                  <a:pt x="295275" y="447675"/>
                </a:cubicBezTo>
                <a:cubicBezTo>
                  <a:pt x="308940" y="440843"/>
                  <a:pt x="349743" y="431677"/>
                  <a:pt x="361950" y="428625"/>
                </a:cubicBezTo>
                <a:cubicBezTo>
                  <a:pt x="371475" y="422275"/>
                  <a:pt x="380064" y="414224"/>
                  <a:pt x="390525" y="409575"/>
                </a:cubicBezTo>
                <a:cubicBezTo>
                  <a:pt x="443925" y="385842"/>
                  <a:pt x="439296" y="402270"/>
                  <a:pt x="476250" y="371475"/>
                </a:cubicBezTo>
                <a:cubicBezTo>
                  <a:pt x="486598" y="362851"/>
                  <a:pt x="494477" y="351524"/>
                  <a:pt x="504825" y="342900"/>
                </a:cubicBezTo>
                <a:cubicBezTo>
                  <a:pt x="513619" y="335571"/>
                  <a:pt x="524708" y="331300"/>
                  <a:pt x="533400" y="323850"/>
                </a:cubicBezTo>
                <a:cubicBezTo>
                  <a:pt x="547037" y="312161"/>
                  <a:pt x="556885" y="296189"/>
                  <a:pt x="571500" y="285750"/>
                </a:cubicBezTo>
                <a:cubicBezTo>
                  <a:pt x="579670" y="279914"/>
                  <a:pt x="591298" y="281101"/>
                  <a:pt x="600075" y="276225"/>
                </a:cubicBezTo>
                <a:cubicBezTo>
                  <a:pt x="620089" y="265106"/>
                  <a:pt x="641036" y="254314"/>
                  <a:pt x="657225" y="238125"/>
                </a:cubicBezTo>
                <a:cubicBezTo>
                  <a:pt x="666750" y="228600"/>
                  <a:pt x="674592" y="217022"/>
                  <a:pt x="685800" y="209550"/>
                </a:cubicBezTo>
                <a:cubicBezTo>
                  <a:pt x="694154" y="203981"/>
                  <a:pt x="705395" y="204515"/>
                  <a:pt x="714375" y="200025"/>
                </a:cubicBezTo>
                <a:cubicBezTo>
                  <a:pt x="724614" y="194905"/>
                  <a:pt x="734156" y="188304"/>
                  <a:pt x="742950" y="180975"/>
                </a:cubicBezTo>
                <a:cubicBezTo>
                  <a:pt x="774548" y="154643"/>
                  <a:pt x="764627" y="151087"/>
                  <a:pt x="800100" y="133350"/>
                </a:cubicBezTo>
                <a:cubicBezTo>
                  <a:pt x="809080" y="128860"/>
                  <a:pt x="819695" y="128315"/>
                  <a:pt x="828675" y="123825"/>
                </a:cubicBezTo>
                <a:cubicBezTo>
                  <a:pt x="838914" y="118705"/>
                  <a:pt x="846789" y="109424"/>
                  <a:pt x="857250" y="104775"/>
                </a:cubicBezTo>
                <a:cubicBezTo>
                  <a:pt x="875600" y="96620"/>
                  <a:pt x="897692" y="96864"/>
                  <a:pt x="914400" y="85725"/>
                </a:cubicBezTo>
                <a:cubicBezTo>
                  <a:pt x="923925" y="79375"/>
                  <a:pt x="932736" y="71795"/>
                  <a:pt x="942975" y="66675"/>
                </a:cubicBezTo>
                <a:cubicBezTo>
                  <a:pt x="951955" y="62185"/>
                  <a:pt x="961864" y="59792"/>
                  <a:pt x="971550" y="57150"/>
                </a:cubicBezTo>
                <a:cubicBezTo>
                  <a:pt x="996809" y="50261"/>
                  <a:pt x="1022912" y="46379"/>
                  <a:pt x="1047750" y="38100"/>
                </a:cubicBezTo>
                <a:cubicBezTo>
                  <a:pt x="1069088" y="30987"/>
                  <a:pt x="1092213" y="22467"/>
                  <a:pt x="1114425" y="19050"/>
                </a:cubicBezTo>
                <a:cubicBezTo>
                  <a:pt x="1142842" y="14678"/>
                  <a:pt x="1171575" y="12700"/>
                  <a:pt x="1200150" y="9525"/>
                </a:cubicBezTo>
                <a:cubicBezTo>
                  <a:pt x="1212850" y="6350"/>
                  <a:pt x="1225159" y="0"/>
                  <a:pt x="1238250" y="0"/>
                </a:cubicBezTo>
                <a:cubicBezTo>
                  <a:pt x="1262091" y="0"/>
                  <a:pt x="1343163" y="14310"/>
                  <a:pt x="1371600" y="19050"/>
                </a:cubicBezTo>
                <a:cubicBezTo>
                  <a:pt x="1381125" y="28575"/>
                  <a:pt x="1393633" y="35850"/>
                  <a:pt x="1400175" y="47625"/>
                </a:cubicBezTo>
                <a:cubicBezTo>
                  <a:pt x="1409927" y="65178"/>
                  <a:pt x="1419225" y="104775"/>
                  <a:pt x="1419225" y="104775"/>
                </a:cubicBezTo>
                <a:cubicBezTo>
                  <a:pt x="1420415" y="122626"/>
                  <a:pt x="1415550" y="230775"/>
                  <a:pt x="1438275" y="276225"/>
                </a:cubicBezTo>
                <a:cubicBezTo>
                  <a:pt x="1440283" y="280241"/>
                  <a:pt x="1444625" y="282575"/>
                  <a:pt x="1447800" y="28575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1752600"/>
            <a:ext cx="914400" cy="64633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Clerk of Course Overflow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52774" y="1552575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HF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24300" y="932676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SOR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57975" y="2828835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SB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4023538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THA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1" y="4819650"/>
            <a:ext cx="1057274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KR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95900" y="5347900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RH</a:t>
            </a:r>
            <a:endParaRPr lang="en-US" sz="1200" b="1" dirty="0"/>
          </a:p>
        </p:txBody>
      </p:sp>
      <p:sp>
        <p:nvSpPr>
          <p:cNvPr id="25" name="Freeform 24"/>
          <p:cNvSpPr/>
          <p:nvPr/>
        </p:nvSpPr>
        <p:spPr>
          <a:xfrm>
            <a:off x="3105150" y="1219200"/>
            <a:ext cx="285750" cy="942975"/>
          </a:xfrm>
          <a:custGeom>
            <a:avLst/>
            <a:gdLst>
              <a:gd name="connsiteX0" fmla="*/ 285750 w 285750"/>
              <a:gd name="connsiteY0" fmla="*/ 0 h 942975"/>
              <a:gd name="connsiteX1" fmla="*/ 238125 w 285750"/>
              <a:gd name="connsiteY1" fmla="*/ 19050 h 942975"/>
              <a:gd name="connsiteX2" fmla="*/ 219075 w 285750"/>
              <a:gd name="connsiteY2" fmla="*/ 47625 h 942975"/>
              <a:gd name="connsiteX3" fmla="*/ 161925 w 285750"/>
              <a:gd name="connsiteY3" fmla="*/ 95250 h 942975"/>
              <a:gd name="connsiteX4" fmla="*/ 114300 w 285750"/>
              <a:gd name="connsiteY4" fmla="*/ 152400 h 942975"/>
              <a:gd name="connsiteX5" fmla="*/ 85725 w 285750"/>
              <a:gd name="connsiteY5" fmla="*/ 257175 h 942975"/>
              <a:gd name="connsiteX6" fmla="*/ 66675 w 285750"/>
              <a:gd name="connsiteY6" fmla="*/ 314325 h 942975"/>
              <a:gd name="connsiteX7" fmla="*/ 47625 w 285750"/>
              <a:gd name="connsiteY7" fmla="*/ 371475 h 942975"/>
              <a:gd name="connsiteX8" fmla="*/ 28575 w 285750"/>
              <a:gd name="connsiteY8" fmla="*/ 438150 h 942975"/>
              <a:gd name="connsiteX9" fmla="*/ 19050 w 285750"/>
              <a:gd name="connsiteY9" fmla="*/ 504825 h 942975"/>
              <a:gd name="connsiteX10" fmla="*/ 9525 w 285750"/>
              <a:gd name="connsiteY10" fmla="*/ 542925 h 942975"/>
              <a:gd name="connsiteX11" fmla="*/ 0 w 285750"/>
              <a:gd name="connsiteY11" fmla="*/ 590550 h 942975"/>
              <a:gd name="connsiteX12" fmla="*/ 9525 w 285750"/>
              <a:gd name="connsiteY12" fmla="*/ 685800 h 942975"/>
              <a:gd name="connsiteX13" fmla="*/ 38100 w 285750"/>
              <a:gd name="connsiteY13" fmla="*/ 771525 h 942975"/>
              <a:gd name="connsiteX14" fmla="*/ 47625 w 285750"/>
              <a:gd name="connsiteY14" fmla="*/ 800100 h 942975"/>
              <a:gd name="connsiteX15" fmla="*/ 57150 w 285750"/>
              <a:gd name="connsiteY15" fmla="*/ 828675 h 942975"/>
              <a:gd name="connsiteX16" fmla="*/ 76200 w 285750"/>
              <a:gd name="connsiteY16" fmla="*/ 895350 h 942975"/>
              <a:gd name="connsiteX17" fmla="*/ 114300 w 285750"/>
              <a:gd name="connsiteY17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5750" h="942975">
                <a:moveTo>
                  <a:pt x="285750" y="0"/>
                </a:moveTo>
                <a:cubicBezTo>
                  <a:pt x="269875" y="6350"/>
                  <a:pt x="252038" y="9112"/>
                  <a:pt x="238125" y="19050"/>
                </a:cubicBezTo>
                <a:cubicBezTo>
                  <a:pt x="228810" y="25704"/>
                  <a:pt x="227170" y="39530"/>
                  <a:pt x="219075" y="47625"/>
                </a:cubicBezTo>
                <a:cubicBezTo>
                  <a:pt x="144150" y="122550"/>
                  <a:pt x="239946" y="1625"/>
                  <a:pt x="161925" y="95250"/>
                </a:cubicBezTo>
                <a:cubicBezTo>
                  <a:pt x="95620" y="174816"/>
                  <a:pt x="197782" y="68918"/>
                  <a:pt x="114300" y="152400"/>
                </a:cubicBezTo>
                <a:cubicBezTo>
                  <a:pt x="56733" y="325102"/>
                  <a:pt x="126114" y="109081"/>
                  <a:pt x="85725" y="257175"/>
                </a:cubicBezTo>
                <a:cubicBezTo>
                  <a:pt x="80441" y="276548"/>
                  <a:pt x="73025" y="295275"/>
                  <a:pt x="66675" y="314325"/>
                </a:cubicBezTo>
                <a:lnTo>
                  <a:pt x="47625" y="371475"/>
                </a:lnTo>
                <a:cubicBezTo>
                  <a:pt x="39464" y="395958"/>
                  <a:pt x="33359" y="411838"/>
                  <a:pt x="28575" y="438150"/>
                </a:cubicBezTo>
                <a:cubicBezTo>
                  <a:pt x="24559" y="460239"/>
                  <a:pt x="23066" y="482736"/>
                  <a:pt x="19050" y="504825"/>
                </a:cubicBezTo>
                <a:cubicBezTo>
                  <a:pt x="16708" y="517705"/>
                  <a:pt x="12365" y="530146"/>
                  <a:pt x="9525" y="542925"/>
                </a:cubicBezTo>
                <a:cubicBezTo>
                  <a:pt x="6013" y="558729"/>
                  <a:pt x="3175" y="574675"/>
                  <a:pt x="0" y="590550"/>
                </a:cubicBezTo>
                <a:cubicBezTo>
                  <a:pt x="3175" y="622300"/>
                  <a:pt x="3645" y="654438"/>
                  <a:pt x="9525" y="685800"/>
                </a:cubicBezTo>
                <a:lnTo>
                  <a:pt x="38100" y="771525"/>
                </a:lnTo>
                <a:lnTo>
                  <a:pt x="47625" y="800100"/>
                </a:lnTo>
                <a:cubicBezTo>
                  <a:pt x="50800" y="809625"/>
                  <a:pt x="54715" y="818935"/>
                  <a:pt x="57150" y="828675"/>
                </a:cubicBezTo>
                <a:cubicBezTo>
                  <a:pt x="60202" y="840882"/>
                  <a:pt x="69368" y="881685"/>
                  <a:pt x="76200" y="895350"/>
                </a:cubicBezTo>
                <a:cubicBezTo>
                  <a:pt x="88216" y="919381"/>
                  <a:pt x="96581" y="925256"/>
                  <a:pt x="114300" y="942975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543300" y="5838825"/>
            <a:ext cx="2771775" cy="371475"/>
          </a:xfrm>
          <a:custGeom>
            <a:avLst/>
            <a:gdLst>
              <a:gd name="connsiteX0" fmla="*/ 2771775 w 2771775"/>
              <a:gd name="connsiteY0" fmla="*/ 0 h 371475"/>
              <a:gd name="connsiteX1" fmla="*/ 2695575 w 2771775"/>
              <a:gd name="connsiteY1" fmla="*/ 47625 h 371475"/>
              <a:gd name="connsiteX2" fmla="*/ 2638425 w 2771775"/>
              <a:gd name="connsiteY2" fmla="*/ 104775 h 371475"/>
              <a:gd name="connsiteX3" fmla="*/ 2581275 w 2771775"/>
              <a:gd name="connsiteY3" fmla="*/ 133350 h 371475"/>
              <a:gd name="connsiteX4" fmla="*/ 2524125 w 2771775"/>
              <a:gd name="connsiteY4" fmla="*/ 171450 h 371475"/>
              <a:gd name="connsiteX5" fmla="*/ 2476500 w 2771775"/>
              <a:gd name="connsiteY5" fmla="*/ 180975 h 371475"/>
              <a:gd name="connsiteX6" fmla="*/ 2447925 w 2771775"/>
              <a:gd name="connsiteY6" fmla="*/ 190500 h 371475"/>
              <a:gd name="connsiteX7" fmla="*/ 2409825 w 2771775"/>
              <a:gd name="connsiteY7" fmla="*/ 200025 h 371475"/>
              <a:gd name="connsiteX8" fmla="*/ 2381250 w 2771775"/>
              <a:gd name="connsiteY8" fmla="*/ 219075 h 371475"/>
              <a:gd name="connsiteX9" fmla="*/ 2324100 w 2771775"/>
              <a:gd name="connsiteY9" fmla="*/ 238125 h 371475"/>
              <a:gd name="connsiteX10" fmla="*/ 2257425 w 2771775"/>
              <a:gd name="connsiteY10" fmla="*/ 276225 h 371475"/>
              <a:gd name="connsiteX11" fmla="*/ 2200275 w 2771775"/>
              <a:gd name="connsiteY11" fmla="*/ 295275 h 371475"/>
              <a:gd name="connsiteX12" fmla="*/ 2143125 w 2771775"/>
              <a:gd name="connsiteY12" fmla="*/ 314325 h 371475"/>
              <a:gd name="connsiteX13" fmla="*/ 2114550 w 2771775"/>
              <a:gd name="connsiteY13" fmla="*/ 323850 h 371475"/>
              <a:gd name="connsiteX14" fmla="*/ 1562100 w 2771775"/>
              <a:gd name="connsiteY14" fmla="*/ 342900 h 371475"/>
              <a:gd name="connsiteX15" fmla="*/ 1428750 w 2771775"/>
              <a:gd name="connsiteY15" fmla="*/ 361950 h 371475"/>
              <a:gd name="connsiteX16" fmla="*/ 1333500 w 2771775"/>
              <a:gd name="connsiteY16" fmla="*/ 371475 h 371475"/>
              <a:gd name="connsiteX17" fmla="*/ 495300 w 2771775"/>
              <a:gd name="connsiteY17" fmla="*/ 352425 h 371475"/>
              <a:gd name="connsiteX18" fmla="*/ 419100 w 2771775"/>
              <a:gd name="connsiteY18" fmla="*/ 342900 h 371475"/>
              <a:gd name="connsiteX19" fmla="*/ 314325 w 2771775"/>
              <a:gd name="connsiteY19" fmla="*/ 333375 h 371475"/>
              <a:gd name="connsiteX20" fmla="*/ 285750 w 2771775"/>
              <a:gd name="connsiteY20" fmla="*/ 323850 h 371475"/>
              <a:gd name="connsiteX21" fmla="*/ 190500 w 2771775"/>
              <a:gd name="connsiteY21" fmla="*/ 304800 h 371475"/>
              <a:gd name="connsiteX22" fmla="*/ 161925 w 2771775"/>
              <a:gd name="connsiteY22" fmla="*/ 295275 h 371475"/>
              <a:gd name="connsiteX23" fmla="*/ 133350 w 2771775"/>
              <a:gd name="connsiteY23" fmla="*/ 276225 h 371475"/>
              <a:gd name="connsiteX24" fmla="*/ 104775 w 2771775"/>
              <a:gd name="connsiteY24" fmla="*/ 266700 h 371475"/>
              <a:gd name="connsiteX25" fmla="*/ 47625 w 2771775"/>
              <a:gd name="connsiteY25" fmla="*/ 228600 h 371475"/>
              <a:gd name="connsiteX26" fmla="*/ 19050 w 2771775"/>
              <a:gd name="connsiteY26" fmla="*/ 209550 h 371475"/>
              <a:gd name="connsiteX27" fmla="*/ 0 w 2771775"/>
              <a:gd name="connsiteY27" fmla="*/ 20002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71775" h="371475">
                <a:moveTo>
                  <a:pt x="2771775" y="0"/>
                </a:moveTo>
                <a:cubicBezTo>
                  <a:pt x="2769044" y="1639"/>
                  <a:pt x="2705724" y="38604"/>
                  <a:pt x="2695575" y="47625"/>
                </a:cubicBezTo>
                <a:cubicBezTo>
                  <a:pt x="2675439" y="65523"/>
                  <a:pt x="2660841" y="89831"/>
                  <a:pt x="2638425" y="104775"/>
                </a:cubicBezTo>
                <a:cubicBezTo>
                  <a:pt x="2511570" y="189345"/>
                  <a:pt x="2699581" y="67625"/>
                  <a:pt x="2581275" y="133350"/>
                </a:cubicBezTo>
                <a:cubicBezTo>
                  <a:pt x="2561261" y="144469"/>
                  <a:pt x="2546576" y="166960"/>
                  <a:pt x="2524125" y="171450"/>
                </a:cubicBezTo>
                <a:cubicBezTo>
                  <a:pt x="2508250" y="174625"/>
                  <a:pt x="2492206" y="177048"/>
                  <a:pt x="2476500" y="180975"/>
                </a:cubicBezTo>
                <a:cubicBezTo>
                  <a:pt x="2466760" y="183410"/>
                  <a:pt x="2457579" y="187742"/>
                  <a:pt x="2447925" y="190500"/>
                </a:cubicBezTo>
                <a:cubicBezTo>
                  <a:pt x="2435338" y="194096"/>
                  <a:pt x="2422525" y="196850"/>
                  <a:pt x="2409825" y="200025"/>
                </a:cubicBezTo>
                <a:cubicBezTo>
                  <a:pt x="2400300" y="206375"/>
                  <a:pt x="2391711" y="214426"/>
                  <a:pt x="2381250" y="219075"/>
                </a:cubicBezTo>
                <a:cubicBezTo>
                  <a:pt x="2362900" y="227230"/>
                  <a:pt x="2340808" y="226986"/>
                  <a:pt x="2324100" y="238125"/>
                </a:cubicBezTo>
                <a:cubicBezTo>
                  <a:pt x="2298325" y="255308"/>
                  <a:pt x="2287637" y="264140"/>
                  <a:pt x="2257425" y="276225"/>
                </a:cubicBezTo>
                <a:cubicBezTo>
                  <a:pt x="2238781" y="283683"/>
                  <a:pt x="2219325" y="288925"/>
                  <a:pt x="2200275" y="295275"/>
                </a:cubicBezTo>
                <a:lnTo>
                  <a:pt x="2143125" y="314325"/>
                </a:lnTo>
                <a:cubicBezTo>
                  <a:pt x="2133600" y="317500"/>
                  <a:pt x="2124513" y="322605"/>
                  <a:pt x="2114550" y="323850"/>
                </a:cubicBezTo>
                <a:cubicBezTo>
                  <a:pt x="1880794" y="353069"/>
                  <a:pt x="2063943" y="332863"/>
                  <a:pt x="1562100" y="342900"/>
                </a:cubicBezTo>
                <a:cubicBezTo>
                  <a:pt x="1499658" y="363714"/>
                  <a:pt x="1545611" y="350820"/>
                  <a:pt x="1428750" y="361950"/>
                </a:cubicBezTo>
                <a:lnTo>
                  <a:pt x="1333500" y="371475"/>
                </a:lnTo>
                <a:cubicBezTo>
                  <a:pt x="1162114" y="368755"/>
                  <a:pt x="731546" y="366743"/>
                  <a:pt x="495300" y="352425"/>
                </a:cubicBezTo>
                <a:cubicBezTo>
                  <a:pt x="469749" y="350876"/>
                  <a:pt x="444557" y="345580"/>
                  <a:pt x="419100" y="342900"/>
                </a:cubicBezTo>
                <a:cubicBezTo>
                  <a:pt x="384224" y="339229"/>
                  <a:pt x="349250" y="336550"/>
                  <a:pt x="314325" y="333375"/>
                </a:cubicBezTo>
                <a:cubicBezTo>
                  <a:pt x="304800" y="330200"/>
                  <a:pt x="295551" y="326028"/>
                  <a:pt x="285750" y="323850"/>
                </a:cubicBezTo>
                <a:cubicBezTo>
                  <a:pt x="201548" y="305138"/>
                  <a:pt x="256920" y="323777"/>
                  <a:pt x="190500" y="304800"/>
                </a:cubicBezTo>
                <a:cubicBezTo>
                  <a:pt x="180846" y="302042"/>
                  <a:pt x="170905" y="299765"/>
                  <a:pt x="161925" y="295275"/>
                </a:cubicBezTo>
                <a:cubicBezTo>
                  <a:pt x="151686" y="290155"/>
                  <a:pt x="143589" y="281345"/>
                  <a:pt x="133350" y="276225"/>
                </a:cubicBezTo>
                <a:cubicBezTo>
                  <a:pt x="124370" y="271735"/>
                  <a:pt x="113552" y="271576"/>
                  <a:pt x="104775" y="266700"/>
                </a:cubicBezTo>
                <a:cubicBezTo>
                  <a:pt x="84761" y="255581"/>
                  <a:pt x="66675" y="241300"/>
                  <a:pt x="47625" y="228600"/>
                </a:cubicBezTo>
                <a:cubicBezTo>
                  <a:pt x="38100" y="222250"/>
                  <a:pt x="29289" y="214670"/>
                  <a:pt x="19050" y="209550"/>
                </a:cubicBezTo>
                <a:lnTo>
                  <a:pt x="0" y="200025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91125" y="300335"/>
            <a:ext cx="914400" cy="46166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Table Workers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14800" y="6324600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Spectators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38887" y="5838825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Spectators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05687" y="3304401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Spectators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63966" y="4366438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Coaches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84282" y="2265402"/>
            <a:ext cx="914400" cy="276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Team Reps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2225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21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&amp; Julie</dc:creator>
  <cp:lastModifiedBy>Microsoft Office User</cp:lastModifiedBy>
  <cp:revision>7</cp:revision>
  <cp:lastPrinted>2019-07-24T20:03:28Z</cp:lastPrinted>
  <dcterms:created xsi:type="dcterms:W3CDTF">2017-07-23T12:15:09Z</dcterms:created>
  <dcterms:modified xsi:type="dcterms:W3CDTF">2019-07-25T17:10:11Z</dcterms:modified>
</cp:coreProperties>
</file>